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theme/theme6.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4" r:id="rId2"/>
    <p:sldMasterId id="2147483666" r:id="rId3"/>
    <p:sldMasterId id="2147483679" r:id="rId4"/>
    <p:sldMasterId id="2147483689" r:id="rId5"/>
    <p:sldMasterId id="2147483691" r:id="rId6"/>
    <p:sldMasterId id="2147483695" r:id="rId7"/>
  </p:sldMasterIdLst>
  <p:notesMasterIdLst>
    <p:notesMasterId r:id="rId39"/>
  </p:notesMasterIdLst>
  <p:sldIdLst>
    <p:sldId id="289" r:id="rId8"/>
    <p:sldId id="257" r:id="rId9"/>
    <p:sldId id="258" r:id="rId10"/>
    <p:sldId id="259" r:id="rId11"/>
    <p:sldId id="283" r:id="rId12"/>
    <p:sldId id="284" r:id="rId13"/>
    <p:sldId id="285" r:id="rId14"/>
    <p:sldId id="286" r:id="rId15"/>
    <p:sldId id="287" r:id="rId16"/>
    <p:sldId id="264" r:id="rId17"/>
    <p:sldId id="266" r:id="rId18"/>
    <p:sldId id="267" r:id="rId19"/>
    <p:sldId id="261" r:id="rId20"/>
    <p:sldId id="262" r:id="rId21"/>
    <p:sldId id="263" r:id="rId22"/>
    <p:sldId id="273" r:id="rId23"/>
    <p:sldId id="275" r:id="rId24"/>
    <p:sldId id="272" r:id="rId25"/>
    <p:sldId id="290" r:id="rId26"/>
    <p:sldId id="260" r:id="rId27"/>
    <p:sldId id="291" r:id="rId28"/>
    <p:sldId id="269" r:id="rId29"/>
    <p:sldId id="270" r:id="rId30"/>
    <p:sldId id="271" r:id="rId31"/>
    <p:sldId id="281" r:id="rId32"/>
    <p:sldId id="282" r:id="rId33"/>
    <p:sldId id="276" r:id="rId34"/>
    <p:sldId id="277" r:id="rId35"/>
    <p:sldId id="279" r:id="rId36"/>
    <p:sldId id="292" r:id="rId37"/>
    <p:sldId id="288" r:id="rId38"/>
  </p:sldIdLst>
  <p:sldSz cx="12192000" cy="6858000"/>
  <p:notesSz cx="6858000" cy="9144000"/>
  <p:embeddedFontLst>
    <p:embeddedFont>
      <p:font typeface="Avenir" panose="02000503020000020003" pitchFamily="2" charset="0"/>
      <p:regular r:id="rId40"/>
      <p:italic r:id="rId41"/>
    </p:embeddedFont>
    <p:embeddedFont>
      <p:font typeface="Calibri" panose="020F0502020204030204" pitchFamily="34" charset="0"/>
      <p:regular r:id="rId42"/>
      <p:bold r:id="rId43"/>
      <p:italic r:id="rId44"/>
      <p:boldItalic r:id="rId45"/>
    </p:embeddedFont>
    <p:embeddedFont>
      <p:font typeface="Gill Sans" panose="020B0502020104020203" pitchFamily="34" charset="-79"/>
      <p:regular r:id="rId46"/>
      <p:bold r:id="rId47"/>
    </p:embeddedFont>
    <p:embeddedFont>
      <p:font typeface="Noto Sans" panose="020B0502040504020204" pitchFamily="34" charset="0"/>
      <p:regular r:id="rId48"/>
      <p:bold r:id="rId49"/>
      <p:italic r:id="rId50"/>
      <p:boldItalic r:id="rId51"/>
    </p:embeddedFont>
    <p:embeddedFont>
      <p:font typeface="Source Sans Pro" panose="020B0503030403020204" pitchFamily="34" charset="0"/>
      <p:regular r:id="rId52"/>
      <p:bold r:id="rId53"/>
      <p:italic r:id="rId54"/>
      <p:boldItalic r:id="rId55"/>
    </p:embeddedFont>
    <p:embeddedFont>
      <p:font typeface="Source Sans Pro SemiBold" panose="020B0503030403020204" pitchFamily="34" charset="0"/>
      <p:regular r:id="rId56"/>
      <p:bold r:id="rId57"/>
      <p:italic r:id="rId58"/>
      <p:boldItalic r:id="rId5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8" roundtripDataSignature="AMtx7miJhj4GMLNzmyUfokaTNKKGrQGjY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E171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outlineView">
  <p:normalViewPr showOutlineIcons="0">
    <p:restoredLeft sz="28074"/>
    <p:restoredTop sz="86395"/>
  </p:normalViewPr>
  <p:slideViewPr>
    <p:cSldViewPr snapToGrid="0">
      <p:cViewPr varScale="1">
        <p:scale>
          <a:sx n="105" d="100"/>
          <a:sy n="105" d="100"/>
        </p:scale>
        <p:origin x="488" y="19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90" d="100"/>
        <a:sy n="9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notesMaster" Target="notesMasters/notesMaster1.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font" Target="fonts/font16.fntdata"/><Relationship Id="rId68" Type="http://customschemas.google.com/relationships/presentationmetadata" Target="metadata"/><Relationship Id="rId7" Type="http://schemas.openxmlformats.org/officeDocument/2006/relationships/slideMaster" Target="slideMasters/slideMaster7.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openxmlformats.org/officeDocument/2006/relationships/font" Target="fonts/font19.fntdata"/><Relationship Id="rId5" Type="http://schemas.openxmlformats.org/officeDocument/2006/relationships/slideMaster" Target="slideMasters/slideMaster5.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font" Target="fonts/font17.fntdata"/><Relationship Id="rId69"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font" Target="fonts/font12.fntdata"/><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font" Target="fonts/font7.fntdata"/><Relationship Id="rId59" Type="http://schemas.openxmlformats.org/officeDocument/2006/relationships/font" Target="fonts/font20.fntdata"/><Relationship Id="rId20" Type="http://schemas.openxmlformats.org/officeDocument/2006/relationships/slide" Target="slides/slide13.xml"/><Relationship Id="rId41" Type="http://schemas.openxmlformats.org/officeDocument/2006/relationships/font" Target="fonts/font2.fntdata"/><Relationship Id="rId54" Type="http://schemas.openxmlformats.org/officeDocument/2006/relationships/font" Target="fonts/font15.fntdata"/><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font" Target="fonts/font10.fntdata"/><Relationship Id="rId57" Type="http://schemas.openxmlformats.org/officeDocument/2006/relationships/font" Target="fonts/font18.fntdata"/><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font" Target="fonts/font5.fntdata"/><Relationship Id="rId52" Type="http://schemas.openxmlformats.org/officeDocument/2006/relationships/font" Target="fonts/font13.fntdata"/><Relationship Id="rId4" Type="http://schemas.openxmlformats.org/officeDocument/2006/relationships/slideMaster" Target="slideMasters/slideMaster4.xml"/><Relationship Id="rId9"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25000"/>
              </a:lnSpc>
              <a:spcBef>
                <a:spcPts val="0"/>
              </a:spcBef>
              <a:spcAft>
                <a:spcPts val="0"/>
              </a:spcAft>
              <a:buClr>
                <a:srgbClr val="000000"/>
              </a:buClr>
              <a:buSzPts val="1400"/>
              <a:buFont typeface="Arial"/>
              <a:buNone/>
              <a:defRPr sz="2400" b="0" i="0" u="none" strike="noStrike" cap="none">
                <a:solidFill>
                  <a:srgbClr val="000000"/>
                </a:solidFill>
                <a:latin typeface="Avenir"/>
                <a:ea typeface="Avenir"/>
                <a:cs typeface="Avenir"/>
                <a:sym typeface="Avenir"/>
              </a:defRPr>
            </a:lvl1pPr>
            <a:lvl2pPr marL="914400" marR="0" lvl="1" indent="-228600" algn="l" rtl="0">
              <a:lnSpc>
                <a:spcPct val="125000"/>
              </a:lnSpc>
              <a:spcBef>
                <a:spcPts val="0"/>
              </a:spcBef>
              <a:spcAft>
                <a:spcPts val="0"/>
              </a:spcAft>
              <a:buClr>
                <a:srgbClr val="000000"/>
              </a:buClr>
              <a:buSzPts val="1400"/>
              <a:buFont typeface="Arial"/>
              <a:buNone/>
              <a:defRPr sz="2400" b="0" i="0" u="none" strike="noStrike" cap="none">
                <a:solidFill>
                  <a:srgbClr val="000000"/>
                </a:solidFill>
                <a:latin typeface="Avenir"/>
                <a:ea typeface="Avenir"/>
                <a:cs typeface="Avenir"/>
                <a:sym typeface="Avenir"/>
              </a:defRPr>
            </a:lvl2pPr>
            <a:lvl3pPr marL="1371600" marR="0" lvl="2" indent="-228600" algn="l" rtl="0">
              <a:lnSpc>
                <a:spcPct val="125000"/>
              </a:lnSpc>
              <a:spcBef>
                <a:spcPts val="0"/>
              </a:spcBef>
              <a:spcAft>
                <a:spcPts val="0"/>
              </a:spcAft>
              <a:buClr>
                <a:srgbClr val="000000"/>
              </a:buClr>
              <a:buSzPts val="1400"/>
              <a:buFont typeface="Arial"/>
              <a:buNone/>
              <a:defRPr sz="2400" b="0" i="0" u="none" strike="noStrike" cap="none">
                <a:solidFill>
                  <a:srgbClr val="000000"/>
                </a:solidFill>
                <a:latin typeface="Avenir"/>
                <a:ea typeface="Avenir"/>
                <a:cs typeface="Avenir"/>
                <a:sym typeface="Avenir"/>
              </a:defRPr>
            </a:lvl3pPr>
            <a:lvl4pPr marL="1828800" marR="0" lvl="3" indent="-228600" algn="l" rtl="0">
              <a:lnSpc>
                <a:spcPct val="125000"/>
              </a:lnSpc>
              <a:spcBef>
                <a:spcPts val="0"/>
              </a:spcBef>
              <a:spcAft>
                <a:spcPts val="0"/>
              </a:spcAft>
              <a:buClr>
                <a:srgbClr val="000000"/>
              </a:buClr>
              <a:buSzPts val="1400"/>
              <a:buFont typeface="Arial"/>
              <a:buNone/>
              <a:defRPr sz="2400" b="0" i="0" u="none" strike="noStrike" cap="none">
                <a:solidFill>
                  <a:srgbClr val="000000"/>
                </a:solidFill>
                <a:latin typeface="Avenir"/>
                <a:ea typeface="Avenir"/>
                <a:cs typeface="Avenir"/>
                <a:sym typeface="Avenir"/>
              </a:defRPr>
            </a:lvl4pPr>
            <a:lvl5pPr marL="2286000" marR="0" lvl="4" indent="-228600" algn="l" rtl="0">
              <a:lnSpc>
                <a:spcPct val="125000"/>
              </a:lnSpc>
              <a:spcBef>
                <a:spcPts val="0"/>
              </a:spcBef>
              <a:spcAft>
                <a:spcPts val="0"/>
              </a:spcAft>
              <a:buClr>
                <a:srgbClr val="000000"/>
              </a:buClr>
              <a:buSzPts val="1400"/>
              <a:buFont typeface="Arial"/>
              <a:buNone/>
              <a:defRPr sz="2400" b="0" i="0" u="none" strike="noStrike" cap="none">
                <a:solidFill>
                  <a:srgbClr val="000000"/>
                </a:solidFill>
                <a:latin typeface="Avenir"/>
                <a:ea typeface="Avenir"/>
                <a:cs typeface="Avenir"/>
                <a:sym typeface="Avenir"/>
              </a:defRPr>
            </a:lvl5pPr>
            <a:lvl6pPr marL="2743200" marR="0" lvl="5" indent="-228600" algn="l" rtl="0">
              <a:lnSpc>
                <a:spcPct val="125000"/>
              </a:lnSpc>
              <a:spcBef>
                <a:spcPts val="0"/>
              </a:spcBef>
              <a:spcAft>
                <a:spcPts val="0"/>
              </a:spcAft>
              <a:buClr>
                <a:srgbClr val="000000"/>
              </a:buClr>
              <a:buSzPts val="1400"/>
              <a:buFont typeface="Arial"/>
              <a:buNone/>
              <a:defRPr sz="2400" b="0" i="0" u="none" strike="noStrike" cap="none">
                <a:solidFill>
                  <a:srgbClr val="000000"/>
                </a:solidFill>
                <a:latin typeface="Avenir"/>
                <a:ea typeface="Avenir"/>
                <a:cs typeface="Avenir"/>
                <a:sym typeface="Avenir"/>
              </a:defRPr>
            </a:lvl6pPr>
            <a:lvl7pPr marL="3200400" marR="0" lvl="6" indent="-228600" algn="l" rtl="0">
              <a:lnSpc>
                <a:spcPct val="125000"/>
              </a:lnSpc>
              <a:spcBef>
                <a:spcPts val="0"/>
              </a:spcBef>
              <a:spcAft>
                <a:spcPts val="0"/>
              </a:spcAft>
              <a:buClr>
                <a:srgbClr val="000000"/>
              </a:buClr>
              <a:buSzPts val="1400"/>
              <a:buFont typeface="Arial"/>
              <a:buNone/>
              <a:defRPr sz="2400" b="0" i="0" u="none" strike="noStrike" cap="none">
                <a:solidFill>
                  <a:srgbClr val="000000"/>
                </a:solidFill>
                <a:latin typeface="Avenir"/>
                <a:ea typeface="Avenir"/>
                <a:cs typeface="Avenir"/>
                <a:sym typeface="Avenir"/>
              </a:defRPr>
            </a:lvl7pPr>
            <a:lvl8pPr marL="3657600" marR="0" lvl="7" indent="-228600" algn="l" rtl="0">
              <a:lnSpc>
                <a:spcPct val="125000"/>
              </a:lnSpc>
              <a:spcBef>
                <a:spcPts val="0"/>
              </a:spcBef>
              <a:spcAft>
                <a:spcPts val="0"/>
              </a:spcAft>
              <a:buClr>
                <a:srgbClr val="000000"/>
              </a:buClr>
              <a:buSzPts val="1400"/>
              <a:buFont typeface="Arial"/>
              <a:buNone/>
              <a:defRPr sz="2400" b="0" i="0" u="none" strike="noStrike" cap="none">
                <a:solidFill>
                  <a:srgbClr val="000000"/>
                </a:solidFill>
                <a:latin typeface="Avenir"/>
                <a:ea typeface="Avenir"/>
                <a:cs typeface="Avenir"/>
                <a:sym typeface="Avenir"/>
              </a:defRPr>
            </a:lvl8pPr>
            <a:lvl9pPr marL="4114800" marR="0" lvl="8" indent="-228600" algn="l" rtl="0">
              <a:lnSpc>
                <a:spcPct val="125000"/>
              </a:lnSpc>
              <a:spcBef>
                <a:spcPts val="0"/>
              </a:spcBef>
              <a:spcAft>
                <a:spcPts val="0"/>
              </a:spcAft>
              <a:buClr>
                <a:srgbClr val="000000"/>
              </a:buClr>
              <a:buSzPts val="1400"/>
              <a:buFont typeface="Arial"/>
              <a:buNone/>
              <a:defRPr sz="2400" b="0" i="0" u="none" strike="noStrike" cap="none">
                <a:solidFill>
                  <a:srgbClr val="000000"/>
                </a:solidFill>
                <a:latin typeface="Avenir"/>
                <a:ea typeface="Avenir"/>
                <a:cs typeface="Avenir"/>
                <a:sym typeface="Avenir"/>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p7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25000"/>
              </a:lnSpc>
              <a:spcBef>
                <a:spcPts val="0"/>
              </a:spcBef>
              <a:spcAft>
                <a:spcPts val="0"/>
              </a:spcAft>
              <a:buSzPts val="1400"/>
              <a:buNone/>
            </a:pPr>
            <a:endParaRPr/>
          </a:p>
        </p:txBody>
      </p:sp>
      <p:sp>
        <p:nvSpPr>
          <p:cNvPr id="458" name="Google Shape;458;p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93" name="Google Shape;393;p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176212" marR="0" lvl="0" indent="-176212" algn="l" rtl="0">
              <a:lnSpc>
                <a:spcPct val="100000"/>
              </a:lnSpc>
              <a:spcBef>
                <a:spcPts val="0"/>
              </a:spcBef>
              <a:spcAft>
                <a:spcPts val="0"/>
              </a:spcAft>
              <a:buSzPts val="1400"/>
              <a:buFont typeface="Noto Sans Symbols"/>
              <a:buChar char="●"/>
            </a:pPr>
            <a:r>
              <a:rPr lang="en-US" sz="1400"/>
              <a:t>All focus on achieving a high-performing built environment</a:t>
            </a:r>
            <a:endParaRPr sz="1400">
              <a:latin typeface="Arial"/>
              <a:ea typeface="Arial"/>
              <a:cs typeface="Arial"/>
              <a:sym typeface="Arial"/>
            </a:endParaRPr>
          </a:p>
          <a:p>
            <a:pPr marL="176212" lvl="0" indent="-176212" algn="l" rtl="0">
              <a:lnSpc>
                <a:spcPct val="100000"/>
              </a:lnSpc>
              <a:spcBef>
                <a:spcPts val="500"/>
              </a:spcBef>
              <a:spcAft>
                <a:spcPts val="0"/>
              </a:spcAft>
              <a:buSzPts val="1400"/>
              <a:buFont typeface="Noto Sans Symbols"/>
              <a:buChar char="●"/>
            </a:pPr>
            <a:r>
              <a:rPr lang="en-US" sz="1400">
                <a:latin typeface="Arial"/>
                <a:ea typeface="Arial"/>
                <a:cs typeface="Arial"/>
                <a:sym typeface="Arial"/>
              </a:rPr>
              <a:t>How the organization is formed depends in large part on the nature of the work being performed</a:t>
            </a:r>
            <a:endParaRPr sz="1400" b="1">
              <a:latin typeface="Arial"/>
              <a:ea typeface="Arial"/>
              <a:cs typeface="Arial"/>
              <a:sym typeface="Arial"/>
            </a:endParaRPr>
          </a:p>
          <a:p>
            <a:pPr marL="176212" lvl="0" indent="-176212" algn="l" rtl="0">
              <a:lnSpc>
                <a:spcPct val="100000"/>
              </a:lnSpc>
              <a:spcBef>
                <a:spcPts val="500"/>
              </a:spcBef>
              <a:spcAft>
                <a:spcPts val="0"/>
              </a:spcAft>
              <a:buSzPts val="1400"/>
              <a:buFont typeface="Noto Sans Symbols"/>
              <a:buChar char="●"/>
            </a:pPr>
            <a:r>
              <a:rPr lang="en-US" sz="1400" b="1">
                <a:latin typeface="Arial"/>
                <a:ea typeface="Arial"/>
                <a:cs typeface="Arial"/>
                <a:sym typeface="Arial"/>
              </a:rPr>
              <a:t>Productivity and effectiveness </a:t>
            </a:r>
            <a:br>
              <a:rPr lang="en-US" sz="1400" b="1">
                <a:latin typeface="Arial"/>
                <a:ea typeface="Arial"/>
                <a:cs typeface="Arial"/>
                <a:sym typeface="Arial"/>
              </a:rPr>
            </a:br>
            <a:r>
              <a:rPr lang="en-US" sz="1400" b="1">
                <a:latin typeface="Arial"/>
                <a:ea typeface="Arial"/>
                <a:cs typeface="Arial"/>
                <a:sym typeface="Arial"/>
              </a:rPr>
              <a:t>depend on alignment between:</a:t>
            </a:r>
            <a:endParaRPr sz="1400" b="1">
              <a:latin typeface="Arial"/>
              <a:ea typeface="Arial"/>
              <a:cs typeface="Arial"/>
              <a:sym typeface="Arial"/>
            </a:endParaRPr>
          </a:p>
          <a:p>
            <a:pPr marL="396875" lvl="1" indent="-106361" algn="l" rtl="0">
              <a:lnSpc>
                <a:spcPct val="100000"/>
              </a:lnSpc>
              <a:spcBef>
                <a:spcPts val="400"/>
              </a:spcBef>
              <a:spcAft>
                <a:spcPts val="0"/>
              </a:spcAft>
              <a:buSzPts val="1200"/>
              <a:buFont typeface="Arial"/>
              <a:buChar char="•"/>
            </a:pPr>
            <a:r>
              <a:rPr lang="en-US" sz="1200" b="1">
                <a:latin typeface="Arial"/>
                <a:ea typeface="Arial"/>
                <a:cs typeface="Arial"/>
                <a:sym typeface="Arial"/>
              </a:rPr>
              <a:t>The nature of work we are doing</a:t>
            </a:r>
            <a:endParaRPr sz="1200" b="1">
              <a:latin typeface="Arial"/>
              <a:ea typeface="Arial"/>
              <a:cs typeface="Arial"/>
              <a:sym typeface="Arial"/>
            </a:endParaRPr>
          </a:p>
          <a:p>
            <a:pPr marL="396875" lvl="1" indent="-106361" algn="l" rtl="0">
              <a:lnSpc>
                <a:spcPct val="100000"/>
              </a:lnSpc>
              <a:spcBef>
                <a:spcPts val="400"/>
              </a:spcBef>
              <a:spcAft>
                <a:spcPts val="0"/>
              </a:spcAft>
              <a:buSzPts val="1200"/>
              <a:buFont typeface="Arial"/>
              <a:buChar char="•"/>
            </a:pPr>
            <a:r>
              <a:rPr lang="en-US" sz="1200" b="1">
                <a:latin typeface="Arial"/>
                <a:ea typeface="Arial"/>
                <a:cs typeface="Arial"/>
                <a:sym typeface="Arial"/>
              </a:rPr>
              <a:t>How we organize ourselves to </a:t>
            </a:r>
            <a:br>
              <a:rPr lang="en-US" sz="1200" b="1">
                <a:latin typeface="Arial"/>
                <a:ea typeface="Arial"/>
                <a:cs typeface="Arial"/>
                <a:sym typeface="Arial"/>
              </a:rPr>
            </a:br>
            <a:r>
              <a:rPr lang="en-US" sz="1200" b="1">
                <a:latin typeface="Arial"/>
                <a:ea typeface="Arial"/>
                <a:cs typeface="Arial"/>
                <a:sym typeface="Arial"/>
              </a:rPr>
              <a:t>accomplish interdependent work</a:t>
            </a:r>
            <a:endParaRPr sz="1200" b="1">
              <a:latin typeface="Arial"/>
              <a:ea typeface="Arial"/>
              <a:cs typeface="Arial"/>
              <a:sym typeface="Arial"/>
            </a:endParaRPr>
          </a:p>
          <a:p>
            <a:pPr marL="628650" lvl="2" indent="-117475" algn="l" rtl="0">
              <a:lnSpc>
                <a:spcPct val="100000"/>
              </a:lnSpc>
              <a:spcBef>
                <a:spcPts val="400"/>
              </a:spcBef>
              <a:spcAft>
                <a:spcPts val="0"/>
              </a:spcAft>
              <a:buSzPts val="1200"/>
              <a:buFont typeface="Arial"/>
              <a:buChar char="•"/>
            </a:pPr>
            <a:r>
              <a:rPr lang="en-US" sz="1200">
                <a:latin typeface="Arial"/>
                <a:ea typeface="Arial"/>
                <a:cs typeface="Arial"/>
                <a:sym typeface="Arial"/>
              </a:rPr>
              <a:t>Structure to minimize </a:t>
            </a:r>
            <a:br>
              <a:rPr lang="en-US" sz="1200">
                <a:latin typeface="Arial"/>
                <a:ea typeface="Arial"/>
                <a:cs typeface="Arial"/>
                <a:sym typeface="Arial"/>
              </a:rPr>
            </a:br>
            <a:r>
              <a:rPr lang="en-US" sz="1200">
                <a:latin typeface="Arial"/>
                <a:ea typeface="Arial"/>
                <a:cs typeface="Arial"/>
                <a:sym typeface="Arial"/>
              </a:rPr>
              <a:t>coordination cost</a:t>
            </a:r>
            <a:endParaRPr sz="1200">
              <a:latin typeface="Arial"/>
              <a:ea typeface="Arial"/>
              <a:cs typeface="Arial"/>
              <a:sym typeface="Arial"/>
            </a:endParaRPr>
          </a:p>
          <a:p>
            <a:pPr marL="628650" lvl="2" indent="-117475" algn="l" rtl="0">
              <a:lnSpc>
                <a:spcPct val="100000"/>
              </a:lnSpc>
              <a:spcBef>
                <a:spcPts val="400"/>
              </a:spcBef>
              <a:spcAft>
                <a:spcPts val="0"/>
              </a:spcAft>
              <a:buSzPts val="1200"/>
              <a:buFont typeface="Arial"/>
              <a:buChar char="•"/>
            </a:pPr>
            <a:r>
              <a:rPr lang="en-US" sz="1200">
                <a:latin typeface="Arial"/>
                <a:ea typeface="Arial"/>
                <a:cs typeface="Arial"/>
                <a:sym typeface="Arial"/>
              </a:rPr>
              <a:t>Processes to enforce </a:t>
            </a:r>
            <a:br>
              <a:rPr lang="en-US" sz="1200">
                <a:latin typeface="Arial"/>
                <a:ea typeface="Arial"/>
                <a:cs typeface="Arial"/>
                <a:sym typeface="Arial"/>
              </a:rPr>
            </a:br>
            <a:r>
              <a:rPr lang="en-US" sz="1200">
                <a:latin typeface="Arial"/>
                <a:ea typeface="Arial"/>
                <a:cs typeface="Arial"/>
                <a:sym typeface="Arial"/>
              </a:rPr>
              <a:t>needed coordination</a:t>
            </a:r>
            <a:br>
              <a:rPr lang="en-US" sz="1200">
                <a:latin typeface="Arial"/>
                <a:ea typeface="Arial"/>
                <a:cs typeface="Arial"/>
                <a:sym typeface="Arial"/>
              </a:rPr>
            </a:br>
            <a:endParaRPr sz="1200">
              <a:latin typeface="Arial"/>
              <a:ea typeface="Arial"/>
              <a:cs typeface="Arial"/>
              <a:sym typeface="Arial"/>
            </a:endParaRPr>
          </a:p>
          <a:p>
            <a:pPr marL="176212" lvl="0" indent="-176212" algn="l" rtl="0">
              <a:lnSpc>
                <a:spcPct val="100000"/>
              </a:lnSpc>
              <a:spcBef>
                <a:spcPts val="500"/>
              </a:spcBef>
              <a:spcAft>
                <a:spcPts val="0"/>
              </a:spcAft>
              <a:buSzPts val="1400"/>
              <a:buFont typeface="Noto Sans Symbols"/>
              <a:buChar char="●"/>
            </a:pPr>
            <a:r>
              <a:rPr lang="en-US" sz="1400">
                <a:latin typeface="Arial"/>
                <a:ea typeface="Arial"/>
                <a:cs typeface="Arial"/>
                <a:sym typeface="Arial"/>
              </a:rPr>
              <a:t>We must reach forward into how the work of the program is likely to be done in order to understand how best to organize during planning</a:t>
            </a:r>
            <a:endParaRPr sz="1400" b="1">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1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25000"/>
              </a:lnSpc>
              <a:spcBef>
                <a:spcPts val="0"/>
              </a:spcBef>
              <a:spcAft>
                <a:spcPts val="0"/>
              </a:spcAft>
              <a:buSzPts val="1400"/>
              <a:buNone/>
            </a:pPr>
            <a:endParaRPr/>
          </a:p>
        </p:txBody>
      </p:sp>
      <p:sp>
        <p:nvSpPr>
          <p:cNvPr id="413" name="Google Shape;413;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1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25000"/>
              </a:lnSpc>
              <a:spcBef>
                <a:spcPts val="0"/>
              </a:spcBef>
              <a:spcAft>
                <a:spcPts val="0"/>
              </a:spcAft>
              <a:buSzPts val="1400"/>
              <a:buNone/>
            </a:pPr>
            <a:endParaRPr/>
          </a:p>
        </p:txBody>
      </p:sp>
      <p:sp>
        <p:nvSpPr>
          <p:cNvPr id="439" name="Google Shape;43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43" name="Google Shape;343;p1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25000"/>
              </a:lnSpc>
              <a:spcBef>
                <a:spcPts val="0"/>
              </a:spcBef>
              <a:spcAft>
                <a:spcPts val="0"/>
              </a:spcAft>
              <a:buSzPts val="1400"/>
              <a:buNone/>
            </a:pPr>
            <a:r>
              <a:rPr lang="en-US"/>
              <a:t>We encourage you (students) to take some courses by each different faculty/tenure-line/leading practitioners. We want diversity of concepts and teaching in your education.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7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25000"/>
              </a:lnSpc>
              <a:spcBef>
                <a:spcPts val="0"/>
              </a:spcBef>
              <a:spcAft>
                <a:spcPts val="0"/>
              </a:spcAft>
              <a:buSzPts val="1400"/>
              <a:buNone/>
            </a:pPr>
            <a:endParaRPr/>
          </a:p>
        </p:txBody>
      </p:sp>
      <p:sp>
        <p:nvSpPr>
          <p:cNvPr id="351" name="Google Shape;351;p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7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25000"/>
              </a:lnSpc>
              <a:spcBef>
                <a:spcPts val="0"/>
              </a:spcBef>
              <a:spcAft>
                <a:spcPts val="0"/>
              </a:spcAft>
              <a:buSzPts val="1400"/>
              <a:buNone/>
            </a:pPr>
            <a:endParaRPr/>
          </a:p>
        </p:txBody>
      </p:sp>
      <p:sp>
        <p:nvSpPr>
          <p:cNvPr id="381" name="Google Shape;381;p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79" name="Google Shape;479;p2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25000"/>
              </a:lnSpc>
              <a:spcBef>
                <a:spcPts val="0"/>
              </a:spcBef>
              <a:spcAft>
                <a:spcPts val="0"/>
              </a:spcAft>
              <a:buSzPts val="1400"/>
              <a:buNone/>
            </a:pPr>
            <a:endParaRPr/>
          </a:p>
        </p:txBody>
      </p:sp>
      <p:sp>
        <p:nvSpPr>
          <p:cNvPr id="480" name="Google Shape;480;p23: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p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39" name="Google Shape;539;p7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25000"/>
              </a:lnSpc>
              <a:spcBef>
                <a:spcPts val="0"/>
              </a:spcBef>
              <a:spcAft>
                <a:spcPts val="0"/>
              </a:spcAft>
              <a:buSzPts val="14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p7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25000"/>
              </a:lnSpc>
              <a:spcBef>
                <a:spcPts val="0"/>
              </a:spcBef>
              <a:spcAft>
                <a:spcPts val="0"/>
              </a:spcAft>
              <a:buSzPts val="1400"/>
              <a:buNone/>
            </a:pPr>
            <a:endParaRPr/>
          </a:p>
        </p:txBody>
      </p:sp>
      <p:sp>
        <p:nvSpPr>
          <p:cNvPr id="669" name="Google Shape;669;p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Google Shape;677;p1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25000"/>
              </a:lnSpc>
              <a:spcBef>
                <a:spcPts val="0"/>
              </a:spcBef>
              <a:spcAft>
                <a:spcPts val="0"/>
              </a:spcAft>
              <a:buSzPts val="1400"/>
              <a:buNone/>
            </a:pPr>
            <a:endParaRPr/>
          </a:p>
        </p:txBody>
      </p:sp>
      <p:sp>
        <p:nvSpPr>
          <p:cNvPr id="678" name="Google Shape;678;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95" name="Google Shape;295;p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25000"/>
              </a:lnSpc>
              <a:spcBef>
                <a:spcPts val="0"/>
              </a:spcBef>
              <a:spcAft>
                <a:spcPts val="0"/>
              </a:spcAft>
              <a:buSzPts val="1400"/>
              <a:buNone/>
            </a:pPr>
            <a:endParaRPr/>
          </a:p>
        </p:txBody>
      </p:sp>
      <p:sp>
        <p:nvSpPr>
          <p:cNvPr id="296" name="Google Shape;296;p2: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rgbClr val="000000"/>
                </a:solidFill>
                <a:latin typeface="Calibri"/>
                <a:ea typeface="Calibri"/>
                <a:cs typeface="Calibri"/>
                <a:sym typeface="Calibri"/>
              </a:rPr>
              <a:t>2</a:t>
            </a:fld>
            <a:endParaRPr sz="18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7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25000"/>
              </a:lnSpc>
              <a:spcBef>
                <a:spcPts val="0"/>
              </a:spcBef>
              <a:spcAft>
                <a:spcPts val="0"/>
              </a:spcAft>
              <a:buSzPts val="1400"/>
              <a:buNone/>
            </a:pPr>
            <a:endParaRPr/>
          </a:p>
        </p:txBody>
      </p:sp>
      <p:sp>
        <p:nvSpPr>
          <p:cNvPr id="333" name="Google Shape;333;p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p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25000"/>
              </a:lnSpc>
              <a:spcBef>
                <a:spcPts val="0"/>
              </a:spcBef>
              <a:spcAft>
                <a:spcPts val="0"/>
              </a:spcAft>
              <a:buSzPts val="1400"/>
              <a:buNone/>
            </a:pPr>
            <a:endParaRPr/>
          </a:p>
        </p:txBody>
      </p:sp>
      <p:sp>
        <p:nvSpPr>
          <p:cNvPr id="522" name="Google Shape;522;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p1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25000"/>
              </a:lnSpc>
              <a:spcBef>
                <a:spcPts val="0"/>
              </a:spcBef>
              <a:spcAft>
                <a:spcPts val="0"/>
              </a:spcAft>
              <a:buSzPts val="1400"/>
              <a:buNone/>
            </a:pPr>
            <a:endParaRPr/>
          </a:p>
        </p:txBody>
      </p:sp>
      <p:sp>
        <p:nvSpPr>
          <p:cNvPr id="455" name="Google Shape;455;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1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25000"/>
              </a:lnSpc>
              <a:spcBef>
                <a:spcPts val="0"/>
              </a:spcBef>
              <a:spcAft>
                <a:spcPts val="0"/>
              </a:spcAft>
              <a:buSzPts val="1400"/>
              <a:buNone/>
            </a:pPr>
            <a:endParaRPr/>
          </a:p>
        </p:txBody>
      </p:sp>
      <p:sp>
        <p:nvSpPr>
          <p:cNvPr id="464" name="Google Shape;464;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1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25000"/>
              </a:lnSpc>
              <a:spcBef>
                <a:spcPts val="0"/>
              </a:spcBef>
              <a:spcAft>
                <a:spcPts val="0"/>
              </a:spcAft>
              <a:buSzPts val="1400"/>
              <a:buNone/>
            </a:pPr>
            <a:endParaRPr/>
          </a:p>
        </p:txBody>
      </p:sp>
      <p:sp>
        <p:nvSpPr>
          <p:cNvPr id="469" name="Google Shape;469;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1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25000"/>
              </a:lnSpc>
              <a:spcBef>
                <a:spcPts val="0"/>
              </a:spcBef>
              <a:spcAft>
                <a:spcPts val="0"/>
              </a:spcAft>
              <a:buSzPts val="1400"/>
              <a:buNone/>
            </a:pPr>
            <a:endParaRPr/>
          </a:p>
        </p:txBody>
      </p:sp>
      <p:sp>
        <p:nvSpPr>
          <p:cNvPr id="469" name="Google Shape;469;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37392666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Google Shape;803;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04" name="Google Shape;804;p2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25000"/>
              </a:lnSpc>
              <a:spcBef>
                <a:spcPts val="0"/>
              </a:spcBef>
              <a:spcAft>
                <a:spcPts val="0"/>
              </a:spcAft>
              <a:buSzPts val="1400"/>
              <a:buNone/>
            </a:pPr>
            <a:endParaRPr dirty="0"/>
          </a:p>
        </p:txBody>
      </p:sp>
      <p:sp>
        <p:nvSpPr>
          <p:cNvPr id="805" name="Google Shape;805;p24: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26</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p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54" name="Google Shape;554;p7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25000"/>
              </a:lnSpc>
              <a:spcBef>
                <a:spcPts val="0"/>
              </a:spcBef>
              <a:spcAft>
                <a:spcPts val="0"/>
              </a:spcAft>
              <a:buSzPts val="1400"/>
              <a:buNone/>
            </a:pPr>
            <a:endParaRPr/>
          </a:p>
        </p:txBody>
      </p:sp>
      <p:sp>
        <p:nvSpPr>
          <p:cNvPr id="555" name="Google Shape;555;p78: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p7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25000"/>
              </a:lnSpc>
              <a:spcBef>
                <a:spcPts val="0"/>
              </a:spcBef>
              <a:spcAft>
                <a:spcPts val="0"/>
              </a:spcAft>
              <a:buClr>
                <a:schemeClr val="dk1"/>
              </a:buClr>
              <a:buSzPts val="1100"/>
              <a:buFont typeface="Arial"/>
              <a:buNone/>
            </a:pPr>
            <a:r>
              <a:rPr lang="en-US" sz="1600">
                <a:solidFill>
                  <a:srgbClr val="2E2D29"/>
                </a:solidFill>
                <a:highlight>
                  <a:srgbClr val="FFFFFF"/>
                </a:highlight>
                <a:latin typeface="Calibri"/>
                <a:ea typeface="Calibri"/>
                <a:cs typeface="Calibri"/>
                <a:sym typeface="Calibri"/>
              </a:rPr>
              <a:t>Leaders of the Built Environment (LBE) represents students in the Sustainable Design and Construction program</a:t>
            </a:r>
            <a:endParaRPr/>
          </a:p>
        </p:txBody>
      </p:sp>
      <p:sp>
        <p:nvSpPr>
          <p:cNvPr id="567" name="Google Shape;567;p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p2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25000"/>
              </a:lnSpc>
              <a:spcBef>
                <a:spcPts val="0"/>
              </a:spcBef>
              <a:spcAft>
                <a:spcPts val="0"/>
              </a:spcAft>
              <a:buSzPts val="1400"/>
              <a:buNone/>
            </a:pPr>
            <a:endParaRPr/>
          </a:p>
        </p:txBody>
      </p:sp>
      <p:sp>
        <p:nvSpPr>
          <p:cNvPr id="594" name="Google Shape;594;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04" name="Google Shape;304;p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25000"/>
              </a:lnSpc>
              <a:spcBef>
                <a:spcPts val="0"/>
              </a:spcBef>
              <a:spcAft>
                <a:spcPts val="0"/>
              </a:spcAft>
              <a:buSzPts val="1400"/>
              <a:buNone/>
            </a:pPr>
            <a:r>
              <a:rPr lang="en-US"/>
              <a:t> </a:t>
            </a:r>
            <a:endParaRPr/>
          </a:p>
        </p:txBody>
      </p:sp>
      <p:sp>
        <p:nvSpPr>
          <p:cNvPr id="305" name="Google Shape;305;p3: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rgbClr val="000000"/>
                </a:solidFill>
                <a:latin typeface="Calibri"/>
                <a:ea typeface="Calibri"/>
                <a:cs typeface="Calibri"/>
                <a:sym typeface="Calibri"/>
              </a:rPr>
              <a:t>3</a:t>
            </a:fld>
            <a:endParaRPr sz="18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1"/>
        <p:cNvGrpSpPr/>
        <p:nvPr/>
      </p:nvGrpSpPr>
      <p:grpSpPr>
        <a:xfrm>
          <a:off x="0" y="0"/>
          <a:ext cx="0" cy="0"/>
          <a:chOff x="0" y="0"/>
          <a:chExt cx="0" cy="0"/>
        </a:xfrm>
      </p:grpSpPr>
      <p:sp>
        <p:nvSpPr>
          <p:cNvPr id="802" name="Google Shape;802;p7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25000"/>
              </a:lnSpc>
              <a:spcBef>
                <a:spcPts val="0"/>
              </a:spcBef>
              <a:spcAft>
                <a:spcPts val="0"/>
              </a:spcAft>
              <a:buSzPts val="1400"/>
              <a:buNone/>
            </a:pPr>
            <a:endParaRPr/>
          </a:p>
        </p:txBody>
      </p:sp>
      <p:sp>
        <p:nvSpPr>
          <p:cNvPr id="803" name="Google Shape;803;p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Google Shape;807;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08" name="Google Shape;808;p2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25000"/>
              </a:lnSpc>
              <a:spcBef>
                <a:spcPts val="0"/>
              </a:spcBef>
              <a:spcAft>
                <a:spcPts val="0"/>
              </a:spcAft>
              <a:buSzPts val="14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15" name="Google Shape;315;p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25000"/>
              </a:lnSpc>
              <a:spcBef>
                <a:spcPts val="0"/>
              </a:spcBef>
              <a:spcAft>
                <a:spcPts val="0"/>
              </a:spcAft>
              <a:buSzPts val="1400"/>
              <a:buNone/>
            </a:pPr>
            <a:r>
              <a:rPr lang="en-US"/>
              <a:t> </a:t>
            </a:r>
            <a:endParaRPr/>
          </a:p>
        </p:txBody>
      </p:sp>
      <p:sp>
        <p:nvSpPr>
          <p:cNvPr id="316" name="Google Shape;316;p4: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rgbClr val="000000"/>
                </a:solidFill>
                <a:latin typeface="Calibri"/>
                <a:ea typeface="Calibri"/>
                <a:cs typeface="Calibri"/>
                <a:sym typeface="Calibri"/>
              </a:rPr>
              <a:t>4</a:t>
            </a:fld>
            <a:endParaRPr sz="18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25000"/>
              </a:lnSpc>
              <a:spcBef>
                <a:spcPts val="0"/>
              </a:spcBef>
              <a:spcAft>
                <a:spcPts val="0"/>
              </a:spcAft>
              <a:buSzPts val="1400"/>
              <a:buNone/>
            </a:pPr>
            <a:endParaRPr/>
          </a:p>
        </p:txBody>
      </p:sp>
      <p:sp>
        <p:nvSpPr>
          <p:cNvPr id="333" name="Google Shape;333;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25000"/>
              </a:lnSpc>
              <a:spcBef>
                <a:spcPts val="0"/>
              </a:spcBef>
              <a:spcAft>
                <a:spcPts val="0"/>
              </a:spcAft>
              <a:buSzPts val="1400"/>
              <a:buNone/>
            </a:pPr>
            <a:endParaRPr/>
          </a:p>
        </p:txBody>
      </p:sp>
      <p:sp>
        <p:nvSpPr>
          <p:cNvPr id="333" name="Google Shape;333;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16156486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25000"/>
              </a:lnSpc>
              <a:spcBef>
                <a:spcPts val="0"/>
              </a:spcBef>
              <a:spcAft>
                <a:spcPts val="0"/>
              </a:spcAft>
              <a:buSzPts val="1400"/>
              <a:buNone/>
            </a:pPr>
            <a:endParaRPr/>
          </a:p>
        </p:txBody>
      </p:sp>
      <p:sp>
        <p:nvSpPr>
          <p:cNvPr id="333" name="Google Shape;333;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1122068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25000"/>
              </a:lnSpc>
              <a:spcBef>
                <a:spcPts val="0"/>
              </a:spcBef>
              <a:spcAft>
                <a:spcPts val="0"/>
              </a:spcAft>
              <a:buSzPts val="1400"/>
              <a:buNone/>
            </a:pPr>
            <a:endParaRPr/>
          </a:p>
        </p:txBody>
      </p:sp>
      <p:sp>
        <p:nvSpPr>
          <p:cNvPr id="333" name="Google Shape;333;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4598226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25000"/>
              </a:lnSpc>
              <a:spcBef>
                <a:spcPts val="0"/>
              </a:spcBef>
              <a:spcAft>
                <a:spcPts val="0"/>
              </a:spcAft>
              <a:buSzPts val="1400"/>
              <a:buNone/>
            </a:pPr>
            <a:endParaRPr/>
          </a:p>
        </p:txBody>
      </p:sp>
      <p:sp>
        <p:nvSpPr>
          <p:cNvPr id="333" name="Google Shape;333;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37671563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
        <p:cNvGrpSpPr/>
        <p:nvPr/>
      </p:nvGrpSpPr>
      <p:grpSpPr>
        <a:xfrm>
          <a:off x="0" y="0"/>
          <a:ext cx="0" cy="0"/>
          <a:chOff x="0" y="0"/>
          <a:chExt cx="0" cy="0"/>
        </a:xfrm>
      </p:grpSpPr>
      <p:sp>
        <p:nvSpPr>
          <p:cNvPr id="13" name="Google Shape;13;p30"/>
          <p:cNvSpPr/>
          <p:nvPr/>
        </p:nvSpPr>
        <p:spPr>
          <a:xfrm>
            <a:off x="0" y="3085764"/>
            <a:ext cx="12192000" cy="3772235"/>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 name="Google Shape;14;p30"/>
          <p:cNvSpPr txBox="1">
            <a:spLocks noGrp="1"/>
          </p:cNvSpPr>
          <p:nvPr>
            <p:ph type="ctrTitle"/>
          </p:nvPr>
        </p:nvSpPr>
        <p:spPr>
          <a:xfrm>
            <a:off x="581191" y="1020431"/>
            <a:ext cx="10993549" cy="1475013"/>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accent1"/>
              </a:buClr>
              <a:buSzPts val="3600"/>
              <a:buFont typeface="Gill Sans"/>
              <a:buNone/>
              <a:defRPr sz="36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30"/>
          <p:cNvSpPr txBox="1">
            <a:spLocks noGrp="1"/>
          </p:cNvSpPr>
          <p:nvPr>
            <p:ph type="subTitle" idx="1"/>
          </p:nvPr>
        </p:nvSpPr>
        <p:spPr>
          <a:xfrm>
            <a:off x="581194" y="2495445"/>
            <a:ext cx="10993546" cy="590321"/>
          </a:xfrm>
          <a:prstGeom prst="rect">
            <a:avLst/>
          </a:prstGeom>
          <a:noFill/>
          <a:ln>
            <a:noFill/>
          </a:ln>
        </p:spPr>
        <p:txBody>
          <a:bodyPr spcFirstLastPara="1" wrap="square" lIns="91425" tIns="45700" rIns="91425" bIns="45700" anchor="t" anchorCtr="0">
            <a:normAutofit/>
          </a:bodyPr>
          <a:lstStyle>
            <a:lvl1pPr lvl="0" algn="l">
              <a:lnSpc>
                <a:spcPct val="100000"/>
              </a:lnSpc>
              <a:spcBef>
                <a:spcPts val="320"/>
              </a:spcBef>
              <a:spcAft>
                <a:spcPts val="0"/>
              </a:spcAft>
              <a:buSzPts val="1472"/>
              <a:buNone/>
              <a:defRPr sz="1600" cap="none">
                <a:solidFill>
                  <a:schemeClr val="accent2"/>
                </a:solidFill>
              </a:defRPr>
            </a:lvl1pPr>
            <a:lvl2pPr lvl="1" algn="ctr">
              <a:lnSpc>
                <a:spcPct val="100000"/>
              </a:lnSpc>
              <a:spcBef>
                <a:spcPts val="600"/>
              </a:spcBef>
              <a:spcAft>
                <a:spcPts val="0"/>
              </a:spcAft>
              <a:buSzPts val="1472"/>
              <a:buNone/>
              <a:defRPr>
                <a:solidFill>
                  <a:srgbClr val="888888"/>
                </a:solidFill>
              </a:defRPr>
            </a:lvl2pPr>
            <a:lvl3pPr lvl="2" algn="ctr">
              <a:lnSpc>
                <a:spcPct val="100000"/>
              </a:lnSpc>
              <a:spcBef>
                <a:spcPts val="600"/>
              </a:spcBef>
              <a:spcAft>
                <a:spcPts val="0"/>
              </a:spcAft>
              <a:buSzPts val="1288"/>
              <a:buNone/>
              <a:defRPr>
                <a:solidFill>
                  <a:srgbClr val="888888"/>
                </a:solidFill>
              </a:defRPr>
            </a:lvl3pPr>
            <a:lvl4pPr lvl="3" algn="ctr">
              <a:lnSpc>
                <a:spcPct val="100000"/>
              </a:lnSpc>
              <a:spcBef>
                <a:spcPts val="600"/>
              </a:spcBef>
              <a:spcAft>
                <a:spcPts val="0"/>
              </a:spcAft>
              <a:buSzPts val="1104"/>
              <a:buNone/>
              <a:defRPr>
                <a:solidFill>
                  <a:srgbClr val="888888"/>
                </a:solidFill>
              </a:defRPr>
            </a:lvl4pPr>
            <a:lvl5pPr lvl="4" algn="ctr">
              <a:lnSpc>
                <a:spcPct val="100000"/>
              </a:lnSpc>
              <a:spcBef>
                <a:spcPts val="600"/>
              </a:spcBef>
              <a:spcAft>
                <a:spcPts val="0"/>
              </a:spcAft>
              <a:buSzPts val="1104"/>
              <a:buNone/>
              <a:defRPr>
                <a:solidFill>
                  <a:srgbClr val="888888"/>
                </a:solidFill>
              </a:defRPr>
            </a:lvl5pPr>
            <a:lvl6pPr lvl="5" algn="ctr">
              <a:lnSpc>
                <a:spcPct val="100000"/>
              </a:lnSpc>
              <a:spcBef>
                <a:spcPts val="600"/>
              </a:spcBef>
              <a:spcAft>
                <a:spcPts val="0"/>
              </a:spcAft>
              <a:buSzPts val="1104"/>
              <a:buNone/>
              <a:defRPr>
                <a:solidFill>
                  <a:srgbClr val="888888"/>
                </a:solidFill>
              </a:defRPr>
            </a:lvl6pPr>
            <a:lvl7pPr lvl="6" algn="ctr">
              <a:lnSpc>
                <a:spcPct val="100000"/>
              </a:lnSpc>
              <a:spcBef>
                <a:spcPts val="600"/>
              </a:spcBef>
              <a:spcAft>
                <a:spcPts val="0"/>
              </a:spcAft>
              <a:buSzPts val="1104"/>
              <a:buNone/>
              <a:defRPr>
                <a:solidFill>
                  <a:srgbClr val="888888"/>
                </a:solidFill>
              </a:defRPr>
            </a:lvl7pPr>
            <a:lvl8pPr lvl="7" algn="ctr">
              <a:lnSpc>
                <a:spcPct val="100000"/>
              </a:lnSpc>
              <a:spcBef>
                <a:spcPts val="600"/>
              </a:spcBef>
              <a:spcAft>
                <a:spcPts val="0"/>
              </a:spcAft>
              <a:buSzPts val="1104"/>
              <a:buNone/>
              <a:defRPr>
                <a:solidFill>
                  <a:srgbClr val="888888"/>
                </a:solidFill>
              </a:defRPr>
            </a:lvl8pPr>
            <a:lvl9pPr lvl="8" algn="ctr">
              <a:lnSpc>
                <a:spcPct val="100000"/>
              </a:lnSpc>
              <a:spcBef>
                <a:spcPts val="600"/>
              </a:spcBef>
              <a:spcAft>
                <a:spcPts val="600"/>
              </a:spcAft>
              <a:buSzPts val="1104"/>
              <a:buNone/>
              <a:defRPr>
                <a:solidFill>
                  <a:srgbClr val="888888"/>
                </a:solidFill>
              </a:defRPr>
            </a:lvl9pPr>
          </a:lstStyle>
          <a:p>
            <a:endParaRPr/>
          </a:p>
        </p:txBody>
      </p:sp>
      <p:sp>
        <p:nvSpPr>
          <p:cNvPr id="16" name="Google Shape;16;p30"/>
          <p:cNvSpPr txBox="1">
            <a:spLocks noGrp="1"/>
          </p:cNvSpPr>
          <p:nvPr>
            <p:ph type="dt" idx="10"/>
          </p:nvPr>
        </p:nvSpPr>
        <p:spPr>
          <a:xfrm>
            <a:off x="7605951" y="5956137"/>
            <a:ext cx="284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E03427"/>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7" name="Google Shape;17;p30"/>
          <p:cNvSpPr txBox="1">
            <a:spLocks noGrp="1"/>
          </p:cNvSpPr>
          <p:nvPr>
            <p:ph type="ftr" idx="11"/>
          </p:nvPr>
        </p:nvSpPr>
        <p:spPr>
          <a:xfrm>
            <a:off x="581192" y="5951811"/>
            <a:ext cx="691721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E03427"/>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8" name="Google Shape;18;p30"/>
          <p:cNvSpPr txBox="1">
            <a:spLocks noGrp="1"/>
          </p:cNvSpPr>
          <p:nvPr>
            <p:ph type="sldNum" idx="12"/>
          </p:nvPr>
        </p:nvSpPr>
        <p:spPr>
          <a:xfrm>
            <a:off x="10558300" y="5956137"/>
            <a:ext cx="101644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rgbClr val="E03427"/>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rgbClr val="E03427"/>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rgbClr val="E03427"/>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rgbClr val="E03427"/>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rgbClr val="E03427"/>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rgbClr val="E03427"/>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rgbClr val="E03427"/>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rgbClr val="E03427"/>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rgbClr val="E03427"/>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9"/>
        <p:cNvGrpSpPr/>
        <p:nvPr/>
      </p:nvGrpSpPr>
      <p:grpSpPr>
        <a:xfrm>
          <a:off x="0" y="0"/>
          <a:ext cx="0" cy="0"/>
          <a:chOff x="0" y="0"/>
          <a:chExt cx="0" cy="0"/>
        </a:xfrm>
      </p:grpSpPr>
      <p:sp>
        <p:nvSpPr>
          <p:cNvPr id="80" name="Google Shape;80;p56"/>
          <p:cNvSpPr/>
          <p:nvPr/>
        </p:nvSpPr>
        <p:spPr>
          <a:xfrm>
            <a:off x="440286" y="614407"/>
            <a:ext cx="11309338" cy="118929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 name="Google Shape;81;p56"/>
          <p:cNvSpPr txBox="1">
            <a:spLocks noGrp="1"/>
          </p:cNvSpPr>
          <p:nvPr>
            <p:ph type="title"/>
          </p:nvPr>
        </p:nvSpPr>
        <p:spPr>
          <a:xfrm>
            <a:off x="581192" y="702156"/>
            <a:ext cx="11029616" cy="10138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56"/>
          <p:cNvSpPr txBox="1">
            <a:spLocks noGrp="1"/>
          </p:cNvSpPr>
          <p:nvPr>
            <p:ph type="body" idx="1"/>
          </p:nvPr>
        </p:nvSpPr>
        <p:spPr>
          <a:xfrm rot="5400000">
            <a:off x="4334603" y="-1417408"/>
            <a:ext cx="3522794" cy="11029616"/>
          </a:xfrm>
          <a:prstGeom prst="rect">
            <a:avLst/>
          </a:prstGeom>
          <a:noFill/>
          <a:ln>
            <a:noFill/>
          </a:ln>
        </p:spPr>
        <p:txBody>
          <a:bodyPr spcFirstLastPara="1" wrap="square" lIns="91425" tIns="45700" rIns="91425" bIns="45700" anchor="t" anchorCtr="0">
            <a:normAutofit/>
          </a:bodyPr>
          <a:lstStyle>
            <a:lvl1pPr marL="457200" lvl="0" indent="-333756" algn="l">
              <a:lnSpc>
                <a:spcPct val="100000"/>
              </a:lnSpc>
              <a:spcBef>
                <a:spcPts val="360"/>
              </a:spcBef>
              <a:spcAft>
                <a:spcPts val="0"/>
              </a:spcAft>
              <a:buSzPts val="1656"/>
              <a:buChar char="◼"/>
              <a:defRPr/>
            </a:lvl1pPr>
            <a:lvl2pPr marL="914400" lvl="1" indent="-322072" algn="l">
              <a:lnSpc>
                <a:spcPct val="100000"/>
              </a:lnSpc>
              <a:spcBef>
                <a:spcPts val="600"/>
              </a:spcBef>
              <a:spcAft>
                <a:spcPts val="0"/>
              </a:spcAft>
              <a:buSzPts val="1472"/>
              <a:buChar char="◼"/>
              <a:defRPr/>
            </a:lvl2pPr>
            <a:lvl3pPr marL="1371600" lvl="2" indent="-310388" algn="l">
              <a:lnSpc>
                <a:spcPct val="100000"/>
              </a:lnSpc>
              <a:spcBef>
                <a:spcPts val="600"/>
              </a:spcBef>
              <a:spcAft>
                <a:spcPts val="0"/>
              </a:spcAft>
              <a:buSzPts val="1288"/>
              <a:buChar char="◼"/>
              <a:defRPr/>
            </a:lvl3pPr>
            <a:lvl4pPr marL="1828800" lvl="3" indent="-298703" algn="l">
              <a:lnSpc>
                <a:spcPct val="100000"/>
              </a:lnSpc>
              <a:spcBef>
                <a:spcPts val="600"/>
              </a:spcBef>
              <a:spcAft>
                <a:spcPts val="0"/>
              </a:spcAft>
              <a:buSzPts val="1104"/>
              <a:buChar char="◼"/>
              <a:defRPr/>
            </a:lvl4pPr>
            <a:lvl5pPr marL="2286000" lvl="4" indent="-298704" algn="l">
              <a:lnSpc>
                <a:spcPct val="100000"/>
              </a:lnSpc>
              <a:spcBef>
                <a:spcPts val="600"/>
              </a:spcBef>
              <a:spcAft>
                <a:spcPts val="0"/>
              </a:spcAft>
              <a:buSzPts val="1104"/>
              <a:buChar char="◼"/>
              <a:defRPr/>
            </a:lvl5pPr>
            <a:lvl6pPr marL="2743200" lvl="5" indent="-333756" algn="l">
              <a:lnSpc>
                <a:spcPct val="100000"/>
              </a:lnSpc>
              <a:spcBef>
                <a:spcPts val="600"/>
              </a:spcBef>
              <a:spcAft>
                <a:spcPts val="0"/>
              </a:spcAft>
              <a:buSzPts val="1656"/>
              <a:buChar char="◼"/>
              <a:defRPr/>
            </a:lvl6pPr>
            <a:lvl7pPr marL="3200400" lvl="6" indent="-333756" algn="l">
              <a:lnSpc>
                <a:spcPct val="100000"/>
              </a:lnSpc>
              <a:spcBef>
                <a:spcPts val="600"/>
              </a:spcBef>
              <a:spcAft>
                <a:spcPts val="0"/>
              </a:spcAft>
              <a:buSzPts val="1656"/>
              <a:buChar char="◼"/>
              <a:defRPr/>
            </a:lvl7pPr>
            <a:lvl8pPr marL="3657600" lvl="7" indent="-333756" algn="l">
              <a:lnSpc>
                <a:spcPct val="100000"/>
              </a:lnSpc>
              <a:spcBef>
                <a:spcPts val="600"/>
              </a:spcBef>
              <a:spcAft>
                <a:spcPts val="0"/>
              </a:spcAft>
              <a:buSzPts val="1656"/>
              <a:buChar char="◼"/>
              <a:defRPr/>
            </a:lvl8pPr>
            <a:lvl9pPr marL="4114800" lvl="8" indent="-333756" algn="l">
              <a:lnSpc>
                <a:spcPct val="100000"/>
              </a:lnSpc>
              <a:spcBef>
                <a:spcPts val="600"/>
              </a:spcBef>
              <a:spcAft>
                <a:spcPts val="600"/>
              </a:spcAft>
              <a:buSzPts val="1656"/>
              <a:buChar char="◼"/>
              <a:defRPr/>
            </a:lvl9pPr>
          </a:lstStyle>
          <a:p>
            <a:endParaRPr/>
          </a:p>
        </p:txBody>
      </p:sp>
      <p:sp>
        <p:nvSpPr>
          <p:cNvPr id="83" name="Google Shape;83;p56"/>
          <p:cNvSpPr txBox="1">
            <a:spLocks noGrp="1"/>
          </p:cNvSpPr>
          <p:nvPr>
            <p:ph type="dt" idx="10"/>
          </p:nvPr>
        </p:nvSpPr>
        <p:spPr>
          <a:xfrm>
            <a:off x="7605951" y="5956137"/>
            <a:ext cx="2844799"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4" name="Google Shape;84;p56"/>
          <p:cNvSpPr txBox="1">
            <a:spLocks noGrp="1"/>
          </p:cNvSpPr>
          <p:nvPr>
            <p:ph type="ftr" idx="11"/>
          </p:nvPr>
        </p:nvSpPr>
        <p:spPr>
          <a:xfrm>
            <a:off x="581192" y="5951811"/>
            <a:ext cx="691721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5" name="Google Shape;85;p56"/>
          <p:cNvSpPr txBox="1">
            <a:spLocks noGrp="1"/>
          </p:cNvSpPr>
          <p:nvPr>
            <p:ph type="sldNum" idx="12"/>
          </p:nvPr>
        </p:nvSpPr>
        <p:spPr>
          <a:xfrm>
            <a:off x="10558300" y="5956137"/>
            <a:ext cx="105251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6"/>
        <p:cNvGrpSpPr/>
        <p:nvPr/>
      </p:nvGrpSpPr>
      <p:grpSpPr>
        <a:xfrm>
          <a:off x="0" y="0"/>
          <a:ext cx="0" cy="0"/>
          <a:chOff x="0" y="0"/>
          <a:chExt cx="0" cy="0"/>
        </a:xfrm>
      </p:grpSpPr>
      <p:sp>
        <p:nvSpPr>
          <p:cNvPr id="87" name="Google Shape;87;p57"/>
          <p:cNvSpPr/>
          <p:nvPr/>
        </p:nvSpPr>
        <p:spPr>
          <a:xfrm>
            <a:off x="8839201" y="599725"/>
            <a:ext cx="2906817" cy="581695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 name="Google Shape;88;p57"/>
          <p:cNvSpPr txBox="1">
            <a:spLocks noGrp="1"/>
          </p:cNvSpPr>
          <p:nvPr>
            <p:ph type="title"/>
          </p:nvPr>
        </p:nvSpPr>
        <p:spPr>
          <a:xfrm rot="5400000">
            <a:off x="7249746" y="2265181"/>
            <a:ext cx="5183073" cy="2004164"/>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57"/>
          <p:cNvSpPr txBox="1">
            <a:spLocks noGrp="1"/>
          </p:cNvSpPr>
          <p:nvPr>
            <p:ph type="body" idx="1"/>
          </p:nvPr>
        </p:nvSpPr>
        <p:spPr>
          <a:xfrm rot="5400000">
            <a:off x="2131526" y="-680877"/>
            <a:ext cx="5183073" cy="7896279"/>
          </a:xfrm>
          <a:prstGeom prst="rect">
            <a:avLst/>
          </a:prstGeom>
          <a:noFill/>
          <a:ln>
            <a:noFill/>
          </a:ln>
        </p:spPr>
        <p:txBody>
          <a:bodyPr spcFirstLastPara="1" wrap="square" lIns="91425" tIns="45700" rIns="91425" bIns="45700" anchor="t" anchorCtr="0">
            <a:normAutofit/>
          </a:bodyPr>
          <a:lstStyle>
            <a:lvl1pPr marL="457200" lvl="0" indent="-333756" algn="l">
              <a:lnSpc>
                <a:spcPct val="100000"/>
              </a:lnSpc>
              <a:spcBef>
                <a:spcPts val="360"/>
              </a:spcBef>
              <a:spcAft>
                <a:spcPts val="0"/>
              </a:spcAft>
              <a:buSzPts val="1656"/>
              <a:buChar char="◼"/>
              <a:defRPr/>
            </a:lvl1pPr>
            <a:lvl2pPr marL="914400" lvl="1" indent="-333756" algn="l">
              <a:lnSpc>
                <a:spcPct val="100000"/>
              </a:lnSpc>
              <a:spcBef>
                <a:spcPts val="600"/>
              </a:spcBef>
              <a:spcAft>
                <a:spcPts val="0"/>
              </a:spcAft>
              <a:buSzPts val="1656"/>
              <a:buChar char="◼"/>
              <a:defRPr/>
            </a:lvl2pPr>
            <a:lvl3pPr marL="1371600" lvl="2" indent="-333756" algn="l">
              <a:lnSpc>
                <a:spcPct val="100000"/>
              </a:lnSpc>
              <a:spcBef>
                <a:spcPts val="600"/>
              </a:spcBef>
              <a:spcAft>
                <a:spcPts val="0"/>
              </a:spcAft>
              <a:buSzPts val="1656"/>
              <a:buChar char="◼"/>
              <a:defRPr/>
            </a:lvl3pPr>
            <a:lvl4pPr marL="1828800" lvl="3" indent="-333756" algn="l">
              <a:lnSpc>
                <a:spcPct val="100000"/>
              </a:lnSpc>
              <a:spcBef>
                <a:spcPts val="600"/>
              </a:spcBef>
              <a:spcAft>
                <a:spcPts val="0"/>
              </a:spcAft>
              <a:buSzPts val="1656"/>
              <a:buChar char="◼"/>
              <a:defRPr/>
            </a:lvl4pPr>
            <a:lvl5pPr marL="2286000" lvl="4" indent="-333756" algn="l">
              <a:lnSpc>
                <a:spcPct val="100000"/>
              </a:lnSpc>
              <a:spcBef>
                <a:spcPts val="600"/>
              </a:spcBef>
              <a:spcAft>
                <a:spcPts val="0"/>
              </a:spcAft>
              <a:buSzPts val="1656"/>
              <a:buChar char="◼"/>
              <a:defRPr/>
            </a:lvl5pPr>
            <a:lvl6pPr marL="2743200" lvl="5" indent="-333756" algn="l">
              <a:lnSpc>
                <a:spcPct val="100000"/>
              </a:lnSpc>
              <a:spcBef>
                <a:spcPts val="600"/>
              </a:spcBef>
              <a:spcAft>
                <a:spcPts val="0"/>
              </a:spcAft>
              <a:buSzPts val="1656"/>
              <a:buChar char="◼"/>
              <a:defRPr/>
            </a:lvl6pPr>
            <a:lvl7pPr marL="3200400" lvl="6" indent="-333756" algn="l">
              <a:lnSpc>
                <a:spcPct val="100000"/>
              </a:lnSpc>
              <a:spcBef>
                <a:spcPts val="600"/>
              </a:spcBef>
              <a:spcAft>
                <a:spcPts val="0"/>
              </a:spcAft>
              <a:buSzPts val="1656"/>
              <a:buChar char="◼"/>
              <a:defRPr/>
            </a:lvl7pPr>
            <a:lvl8pPr marL="3657600" lvl="7" indent="-333756" algn="l">
              <a:lnSpc>
                <a:spcPct val="100000"/>
              </a:lnSpc>
              <a:spcBef>
                <a:spcPts val="600"/>
              </a:spcBef>
              <a:spcAft>
                <a:spcPts val="0"/>
              </a:spcAft>
              <a:buSzPts val="1656"/>
              <a:buChar char="◼"/>
              <a:defRPr/>
            </a:lvl8pPr>
            <a:lvl9pPr marL="4114800" lvl="8" indent="-333756" algn="l">
              <a:lnSpc>
                <a:spcPct val="100000"/>
              </a:lnSpc>
              <a:spcBef>
                <a:spcPts val="600"/>
              </a:spcBef>
              <a:spcAft>
                <a:spcPts val="600"/>
              </a:spcAft>
              <a:buSzPts val="1656"/>
              <a:buChar char="◼"/>
              <a:defRPr/>
            </a:lvl9pPr>
          </a:lstStyle>
          <a:p>
            <a:endParaRPr/>
          </a:p>
        </p:txBody>
      </p:sp>
      <p:sp>
        <p:nvSpPr>
          <p:cNvPr id="90" name="Google Shape;90;p57"/>
          <p:cNvSpPr txBox="1">
            <a:spLocks noGrp="1"/>
          </p:cNvSpPr>
          <p:nvPr>
            <p:ph type="dt" idx="10"/>
          </p:nvPr>
        </p:nvSpPr>
        <p:spPr>
          <a:xfrm>
            <a:off x="8993673" y="5956137"/>
            <a:ext cx="1328141"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E03427"/>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1" name="Google Shape;91;p57"/>
          <p:cNvSpPr txBox="1">
            <a:spLocks noGrp="1"/>
          </p:cNvSpPr>
          <p:nvPr>
            <p:ph type="ftr" idx="11"/>
          </p:nvPr>
        </p:nvSpPr>
        <p:spPr>
          <a:xfrm>
            <a:off x="774923" y="5951811"/>
            <a:ext cx="7896279"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2" name="Google Shape;92;p57"/>
          <p:cNvSpPr txBox="1">
            <a:spLocks noGrp="1"/>
          </p:cNvSpPr>
          <p:nvPr>
            <p:ph type="sldNum" idx="12"/>
          </p:nvPr>
        </p:nvSpPr>
        <p:spPr>
          <a:xfrm>
            <a:off x="10446615" y="5956137"/>
            <a:ext cx="1164195"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rgbClr val="E03427"/>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rgbClr val="E03427"/>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rgbClr val="E03427"/>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rgbClr val="E03427"/>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rgbClr val="E03427"/>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rgbClr val="E03427"/>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rgbClr val="E03427"/>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rgbClr val="E03427"/>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rgbClr val="E03427"/>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93"/>
        <p:cNvGrpSpPr/>
        <p:nvPr/>
      </p:nvGrpSpPr>
      <p:grpSpPr>
        <a:xfrm>
          <a:off x="0" y="0"/>
          <a:ext cx="0" cy="0"/>
          <a:chOff x="0" y="0"/>
          <a:chExt cx="0" cy="0"/>
        </a:xfrm>
      </p:grpSpPr>
      <p:sp>
        <p:nvSpPr>
          <p:cNvPr id="94" name="Google Shape;94;p58"/>
          <p:cNvSpPr txBox="1">
            <a:spLocks noGrp="1"/>
          </p:cNvSpPr>
          <p:nvPr>
            <p:ph type="title"/>
          </p:nvPr>
        </p:nvSpPr>
        <p:spPr>
          <a:xfrm>
            <a:off x="957426" y="2"/>
            <a:ext cx="10277149" cy="650699"/>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2"/>
              </a:buClr>
              <a:buSzPts val="2100"/>
              <a:buFont typeface="Gill Sans"/>
              <a:buNone/>
              <a:defRPr sz="2100" b="1">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58"/>
          <p:cNvSpPr txBox="1">
            <a:spLocks noGrp="1"/>
          </p:cNvSpPr>
          <p:nvPr>
            <p:ph type="body" idx="1"/>
          </p:nvPr>
        </p:nvSpPr>
        <p:spPr>
          <a:xfrm>
            <a:off x="1274239" y="982558"/>
            <a:ext cx="10267951" cy="4892887"/>
          </a:xfrm>
          <a:prstGeom prst="rect">
            <a:avLst/>
          </a:prstGeom>
          <a:noFill/>
          <a:ln>
            <a:noFill/>
          </a:ln>
        </p:spPr>
        <p:txBody>
          <a:bodyPr spcFirstLastPara="1" wrap="square" lIns="91425" tIns="45700" rIns="91425" bIns="45700" anchor="ctr" anchorCtr="0">
            <a:normAutofit/>
          </a:bodyPr>
          <a:lstStyle>
            <a:lvl1pPr marL="457200" lvl="0" indent="-333756" algn="l">
              <a:lnSpc>
                <a:spcPct val="100000"/>
              </a:lnSpc>
              <a:spcBef>
                <a:spcPts val="360"/>
              </a:spcBef>
              <a:spcAft>
                <a:spcPts val="0"/>
              </a:spcAft>
              <a:buSzPts val="1656"/>
              <a:buChar char="◼"/>
              <a:defRPr/>
            </a:lvl1pPr>
            <a:lvl2pPr marL="914400" lvl="1" indent="-333756" algn="l">
              <a:lnSpc>
                <a:spcPct val="100000"/>
              </a:lnSpc>
              <a:spcBef>
                <a:spcPts val="600"/>
              </a:spcBef>
              <a:spcAft>
                <a:spcPts val="0"/>
              </a:spcAft>
              <a:buSzPts val="1656"/>
              <a:buChar char="◼"/>
              <a:defRPr/>
            </a:lvl2pPr>
            <a:lvl3pPr marL="1371600" lvl="2" indent="-333756" algn="l">
              <a:lnSpc>
                <a:spcPct val="100000"/>
              </a:lnSpc>
              <a:spcBef>
                <a:spcPts val="600"/>
              </a:spcBef>
              <a:spcAft>
                <a:spcPts val="0"/>
              </a:spcAft>
              <a:buSzPts val="1656"/>
              <a:buChar char="◼"/>
              <a:defRPr/>
            </a:lvl3pPr>
            <a:lvl4pPr marL="1828800" lvl="3" indent="-333756" algn="l">
              <a:lnSpc>
                <a:spcPct val="100000"/>
              </a:lnSpc>
              <a:spcBef>
                <a:spcPts val="600"/>
              </a:spcBef>
              <a:spcAft>
                <a:spcPts val="0"/>
              </a:spcAft>
              <a:buSzPts val="1656"/>
              <a:buChar char="◼"/>
              <a:defRPr/>
            </a:lvl4pPr>
            <a:lvl5pPr marL="2286000" lvl="4" indent="-333756" algn="l">
              <a:lnSpc>
                <a:spcPct val="100000"/>
              </a:lnSpc>
              <a:spcBef>
                <a:spcPts val="600"/>
              </a:spcBef>
              <a:spcAft>
                <a:spcPts val="0"/>
              </a:spcAft>
              <a:buSzPts val="1656"/>
              <a:buChar char="◼"/>
              <a:defRPr/>
            </a:lvl5pPr>
            <a:lvl6pPr marL="2743200" lvl="5" indent="-333756" algn="l">
              <a:lnSpc>
                <a:spcPct val="100000"/>
              </a:lnSpc>
              <a:spcBef>
                <a:spcPts val="600"/>
              </a:spcBef>
              <a:spcAft>
                <a:spcPts val="0"/>
              </a:spcAft>
              <a:buSzPts val="1656"/>
              <a:buChar char="◼"/>
              <a:defRPr/>
            </a:lvl6pPr>
            <a:lvl7pPr marL="3200400" lvl="6" indent="-333756" algn="l">
              <a:lnSpc>
                <a:spcPct val="100000"/>
              </a:lnSpc>
              <a:spcBef>
                <a:spcPts val="600"/>
              </a:spcBef>
              <a:spcAft>
                <a:spcPts val="0"/>
              </a:spcAft>
              <a:buSzPts val="1656"/>
              <a:buChar char="◼"/>
              <a:defRPr/>
            </a:lvl7pPr>
            <a:lvl8pPr marL="3657600" lvl="7" indent="-333756" algn="l">
              <a:lnSpc>
                <a:spcPct val="100000"/>
              </a:lnSpc>
              <a:spcBef>
                <a:spcPts val="600"/>
              </a:spcBef>
              <a:spcAft>
                <a:spcPts val="0"/>
              </a:spcAft>
              <a:buSzPts val="1656"/>
              <a:buChar char="◼"/>
              <a:defRPr/>
            </a:lvl8pPr>
            <a:lvl9pPr marL="4114800" lvl="8" indent="-333756" algn="l">
              <a:lnSpc>
                <a:spcPct val="100000"/>
              </a:lnSpc>
              <a:spcBef>
                <a:spcPts val="600"/>
              </a:spcBef>
              <a:spcAft>
                <a:spcPts val="600"/>
              </a:spcAft>
              <a:buSzPts val="1656"/>
              <a:buChar char="◼"/>
              <a:defRPr/>
            </a:lvl9pPr>
          </a:lstStyle>
          <a:p>
            <a:endParaRPr/>
          </a:p>
        </p:txBody>
      </p:sp>
      <p:sp>
        <p:nvSpPr>
          <p:cNvPr id="96" name="Google Shape;96;p58"/>
          <p:cNvSpPr txBox="1">
            <a:spLocks noGrp="1"/>
          </p:cNvSpPr>
          <p:nvPr>
            <p:ph type="sldNum" idx="12"/>
          </p:nvPr>
        </p:nvSpPr>
        <p:spPr>
          <a:xfrm>
            <a:off x="39719" y="6538970"/>
            <a:ext cx="452997" cy="230832"/>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900"/>
              <a:buFont typeface="Arial"/>
              <a:buNone/>
              <a:defRPr sz="900" b="0" i="0" u="none" strike="noStrike" cap="none">
                <a:solidFill>
                  <a:srgbClr val="BFBFBF"/>
                </a:solidFill>
                <a:latin typeface="Arial"/>
                <a:ea typeface="Arial"/>
                <a:cs typeface="Arial"/>
                <a:sym typeface="Arial"/>
              </a:defRPr>
            </a:lvl1pPr>
            <a:lvl2pPr marL="0" marR="0" lvl="1" indent="0" algn="ctr" rtl="0">
              <a:lnSpc>
                <a:spcPct val="100000"/>
              </a:lnSpc>
              <a:spcBef>
                <a:spcPts val="0"/>
              </a:spcBef>
              <a:spcAft>
                <a:spcPts val="0"/>
              </a:spcAft>
              <a:buClr>
                <a:srgbClr val="000000"/>
              </a:buClr>
              <a:buSzPts val="900"/>
              <a:buFont typeface="Arial"/>
              <a:buNone/>
              <a:defRPr sz="900" b="0" i="0" u="none" strike="noStrike" cap="none">
                <a:solidFill>
                  <a:srgbClr val="BFBFBF"/>
                </a:solidFill>
                <a:latin typeface="Arial"/>
                <a:ea typeface="Arial"/>
                <a:cs typeface="Arial"/>
                <a:sym typeface="Arial"/>
              </a:defRPr>
            </a:lvl2pPr>
            <a:lvl3pPr marL="0" marR="0" lvl="2" indent="0" algn="ctr" rtl="0">
              <a:lnSpc>
                <a:spcPct val="100000"/>
              </a:lnSpc>
              <a:spcBef>
                <a:spcPts val="0"/>
              </a:spcBef>
              <a:spcAft>
                <a:spcPts val="0"/>
              </a:spcAft>
              <a:buClr>
                <a:srgbClr val="000000"/>
              </a:buClr>
              <a:buSzPts val="900"/>
              <a:buFont typeface="Arial"/>
              <a:buNone/>
              <a:defRPr sz="900" b="0" i="0" u="none" strike="noStrike" cap="none">
                <a:solidFill>
                  <a:srgbClr val="BFBFBF"/>
                </a:solidFill>
                <a:latin typeface="Arial"/>
                <a:ea typeface="Arial"/>
                <a:cs typeface="Arial"/>
                <a:sym typeface="Arial"/>
              </a:defRPr>
            </a:lvl3pPr>
            <a:lvl4pPr marL="0" marR="0" lvl="3" indent="0" algn="ctr" rtl="0">
              <a:lnSpc>
                <a:spcPct val="100000"/>
              </a:lnSpc>
              <a:spcBef>
                <a:spcPts val="0"/>
              </a:spcBef>
              <a:spcAft>
                <a:spcPts val="0"/>
              </a:spcAft>
              <a:buClr>
                <a:srgbClr val="000000"/>
              </a:buClr>
              <a:buSzPts val="900"/>
              <a:buFont typeface="Arial"/>
              <a:buNone/>
              <a:defRPr sz="900" b="0" i="0" u="none" strike="noStrike" cap="none">
                <a:solidFill>
                  <a:srgbClr val="BFBFBF"/>
                </a:solidFill>
                <a:latin typeface="Arial"/>
                <a:ea typeface="Arial"/>
                <a:cs typeface="Arial"/>
                <a:sym typeface="Arial"/>
              </a:defRPr>
            </a:lvl4pPr>
            <a:lvl5pPr marL="0" marR="0" lvl="4" indent="0" algn="ctr" rtl="0">
              <a:lnSpc>
                <a:spcPct val="100000"/>
              </a:lnSpc>
              <a:spcBef>
                <a:spcPts val="0"/>
              </a:spcBef>
              <a:spcAft>
                <a:spcPts val="0"/>
              </a:spcAft>
              <a:buClr>
                <a:srgbClr val="000000"/>
              </a:buClr>
              <a:buSzPts val="900"/>
              <a:buFont typeface="Arial"/>
              <a:buNone/>
              <a:defRPr sz="900" b="0" i="0" u="none" strike="noStrike" cap="none">
                <a:solidFill>
                  <a:srgbClr val="BFBFBF"/>
                </a:solidFill>
                <a:latin typeface="Arial"/>
                <a:ea typeface="Arial"/>
                <a:cs typeface="Arial"/>
                <a:sym typeface="Arial"/>
              </a:defRPr>
            </a:lvl5pPr>
            <a:lvl6pPr marL="0" marR="0" lvl="5" indent="0" algn="ctr" rtl="0">
              <a:lnSpc>
                <a:spcPct val="100000"/>
              </a:lnSpc>
              <a:spcBef>
                <a:spcPts val="0"/>
              </a:spcBef>
              <a:spcAft>
                <a:spcPts val="0"/>
              </a:spcAft>
              <a:buClr>
                <a:srgbClr val="000000"/>
              </a:buClr>
              <a:buSzPts val="900"/>
              <a:buFont typeface="Arial"/>
              <a:buNone/>
              <a:defRPr sz="900" b="0" i="0" u="none" strike="noStrike" cap="none">
                <a:solidFill>
                  <a:srgbClr val="BFBFBF"/>
                </a:solidFill>
                <a:latin typeface="Arial"/>
                <a:ea typeface="Arial"/>
                <a:cs typeface="Arial"/>
                <a:sym typeface="Arial"/>
              </a:defRPr>
            </a:lvl6pPr>
            <a:lvl7pPr marL="0" marR="0" lvl="6" indent="0" algn="ctr" rtl="0">
              <a:lnSpc>
                <a:spcPct val="100000"/>
              </a:lnSpc>
              <a:spcBef>
                <a:spcPts val="0"/>
              </a:spcBef>
              <a:spcAft>
                <a:spcPts val="0"/>
              </a:spcAft>
              <a:buClr>
                <a:srgbClr val="000000"/>
              </a:buClr>
              <a:buSzPts val="900"/>
              <a:buFont typeface="Arial"/>
              <a:buNone/>
              <a:defRPr sz="900" b="0" i="0" u="none" strike="noStrike" cap="none">
                <a:solidFill>
                  <a:srgbClr val="BFBFBF"/>
                </a:solidFill>
                <a:latin typeface="Arial"/>
                <a:ea typeface="Arial"/>
                <a:cs typeface="Arial"/>
                <a:sym typeface="Arial"/>
              </a:defRPr>
            </a:lvl7pPr>
            <a:lvl8pPr marL="0" marR="0" lvl="7" indent="0" algn="ctr" rtl="0">
              <a:lnSpc>
                <a:spcPct val="100000"/>
              </a:lnSpc>
              <a:spcBef>
                <a:spcPts val="0"/>
              </a:spcBef>
              <a:spcAft>
                <a:spcPts val="0"/>
              </a:spcAft>
              <a:buClr>
                <a:srgbClr val="000000"/>
              </a:buClr>
              <a:buSzPts val="900"/>
              <a:buFont typeface="Arial"/>
              <a:buNone/>
              <a:defRPr sz="900" b="0" i="0" u="none" strike="noStrike" cap="none">
                <a:solidFill>
                  <a:srgbClr val="BFBFBF"/>
                </a:solidFill>
                <a:latin typeface="Arial"/>
                <a:ea typeface="Arial"/>
                <a:cs typeface="Arial"/>
                <a:sym typeface="Arial"/>
              </a:defRPr>
            </a:lvl8pPr>
            <a:lvl9pPr marL="0" marR="0" lvl="8" indent="0" algn="ctr" rtl="0">
              <a:lnSpc>
                <a:spcPct val="100000"/>
              </a:lnSpc>
              <a:spcBef>
                <a:spcPts val="0"/>
              </a:spcBef>
              <a:spcAft>
                <a:spcPts val="0"/>
              </a:spcAft>
              <a:buClr>
                <a:srgbClr val="000000"/>
              </a:buClr>
              <a:buSzPts val="900"/>
              <a:buFont typeface="Arial"/>
              <a:buNone/>
              <a:defRPr sz="900" b="0" i="0" u="none" strike="noStrike" cap="none">
                <a:solidFill>
                  <a:srgbClr val="BFBFB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97"/>
        <p:cNvGrpSpPr/>
        <p:nvPr/>
      </p:nvGrpSpPr>
      <p:grpSpPr>
        <a:xfrm>
          <a:off x="0" y="0"/>
          <a:ext cx="0" cy="0"/>
          <a:chOff x="0" y="0"/>
          <a:chExt cx="0" cy="0"/>
        </a:xfrm>
      </p:grpSpPr>
      <p:sp>
        <p:nvSpPr>
          <p:cNvPr id="98" name="Google Shape;98;p59"/>
          <p:cNvSpPr txBox="1">
            <a:spLocks noGrp="1"/>
          </p:cNvSpPr>
          <p:nvPr>
            <p:ph type="title"/>
          </p:nvPr>
        </p:nvSpPr>
        <p:spPr>
          <a:xfrm>
            <a:off x="957426" y="2"/>
            <a:ext cx="10277149" cy="650699"/>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2"/>
              </a:buClr>
              <a:buSzPts val="2100"/>
              <a:buFont typeface="Gill Sans"/>
              <a:buNone/>
              <a:defRPr sz="2100" b="1">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p59"/>
          <p:cNvSpPr txBox="1">
            <a:spLocks noGrp="1"/>
          </p:cNvSpPr>
          <p:nvPr>
            <p:ph type="body" idx="1"/>
          </p:nvPr>
        </p:nvSpPr>
        <p:spPr>
          <a:xfrm>
            <a:off x="1274239" y="982558"/>
            <a:ext cx="10267951" cy="4892887"/>
          </a:xfrm>
          <a:prstGeom prst="rect">
            <a:avLst/>
          </a:prstGeom>
          <a:noFill/>
          <a:ln>
            <a:noFill/>
          </a:ln>
        </p:spPr>
        <p:txBody>
          <a:bodyPr spcFirstLastPara="1" wrap="square" lIns="91425" tIns="45700" rIns="91425" bIns="45700" anchor="ctr" anchorCtr="0">
            <a:normAutofit/>
          </a:bodyPr>
          <a:lstStyle>
            <a:lvl1pPr marL="457200" lvl="0" indent="-333756" algn="l">
              <a:lnSpc>
                <a:spcPct val="100000"/>
              </a:lnSpc>
              <a:spcBef>
                <a:spcPts val="360"/>
              </a:spcBef>
              <a:spcAft>
                <a:spcPts val="0"/>
              </a:spcAft>
              <a:buSzPts val="1656"/>
              <a:buChar char="◼"/>
              <a:defRPr/>
            </a:lvl1pPr>
            <a:lvl2pPr marL="914400" lvl="1" indent="-333756" algn="l">
              <a:lnSpc>
                <a:spcPct val="100000"/>
              </a:lnSpc>
              <a:spcBef>
                <a:spcPts val="600"/>
              </a:spcBef>
              <a:spcAft>
                <a:spcPts val="0"/>
              </a:spcAft>
              <a:buSzPts val="1656"/>
              <a:buChar char="◼"/>
              <a:defRPr/>
            </a:lvl2pPr>
            <a:lvl3pPr marL="1371600" lvl="2" indent="-333756" algn="l">
              <a:lnSpc>
                <a:spcPct val="100000"/>
              </a:lnSpc>
              <a:spcBef>
                <a:spcPts val="600"/>
              </a:spcBef>
              <a:spcAft>
                <a:spcPts val="0"/>
              </a:spcAft>
              <a:buSzPts val="1656"/>
              <a:buChar char="◼"/>
              <a:defRPr/>
            </a:lvl3pPr>
            <a:lvl4pPr marL="1828800" lvl="3" indent="-333756" algn="l">
              <a:lnSpc>
                <a:spcPct val="100000"/>
              </a:lnSpc>
              <a:spcBef>
                <a:spcPts val="600"/>
              </a:spcBef>
              <a:spcAft>
                <a:spcPts val="0"/>
              </a:spcAft>
              <a:buSzPts val="1656"/>
              <a:buChar char="◼"/>
              <a:defRPr/>
            </a:lvl4pPr>
            <a:lvl5pPr marL="2286000" lvl="4" indent="-333756" algn="l">
              <a:lnSpc>
                <a:spcPct val="100000"/>
              </a:lnSpc>
              <a:spcBef>
                <a:spcPts val="600"/>
              </a:spcBef>
              <a:spcAft>
                <a:spcPts val="0"/>
              </a:spcAft>
              <a:buSzPts val="1656"/>
              <a:buChar char="◼"/>
              <a:defRPr/>
            </a:lvl5pPr>
            <a:lvl6pPr marL="2743200" lvl="5" indent="-333756" algn="l">
              <a:lnSpc>
                <a:spcPct val="100000"/>
              </a:lnSpc>
              <a:spcBef>
                <a:spcPts val="600"/>
              </a:spcBef>
              <a:spcAft>
                <a:spcPts val="0"/>
              </a:spcAft>
              <a:buSzPts val="1656"/>
              <a:buChar char="◼"/>
              <a:defRPr/>
            </a:lvl6pPr>
            <a:lvl7pPr marL="3200400" lvl="6" indent="-333756" algn="l">
              <a:lnSpc>
                <a:spcPct val="100000"/>
              </a:lnSpc>
              <a:spcBef>
                <a:spcPts val="600"/>
              </a:spcBef>
              <a:spcAft>
                <a:spcPts val="0"/>
              </a:spcAft>
              <a:buSzPts val="1656"/>
              <a:buChar char="◼"/>
              <a:defRPr/>
            </a:lvl7pPr>
            <a:lvl8pPr marL="3657600" lvl="7" indent="-333756" algn="l">
              <a:lnSpc>
                <a:spcPct val="100000"/>
              </a:lnSpc>
              <a:spcBef>
                <a:spcPts val="600"/>
              </a:spcBef>
              <a:spcAft>
                <a:spcPts val="0"/>
              </a:spcAft>
              <a:buSzPts val="1656"/>
              <a:buChar char="◼"/>
              <a:defRPr/>
            </a:lvl8pPr>
            <a:lvl9pPr marL="4114800" lvl="8" indent="-333756" algn="l">
              <a:lnSpc>
                <a:spcPct val="100000"/>
              </a:lnSpc>
              <a:spcBef>
                <a:spcPts val="600"/>
              </a:spcBef>
              <a:spcAft>
                <a:spcPts val="600"/>
              </a:spcAft>
              <a:buSzPts val="1656"/>
              <a:buChar char="◼"/>
              <a:defRPr/>
            </a:lvl9pPr>
          </a:lstStyle>
          <a:p>
            <a:endParaRPr/>
          </a:p>
        </p:txBody>
      </p:sp>
      <p:sp>
        <p:nvSpPr>
          <p:cNvPr id="100" name="Google Shape;100;p59"/>
          <p:cNvSpPr txBox="1">
            <a:spLocks noGrp="1"/>
          </p:cNvSpPr>
          <p:nvPr>
            <p:ph type="sldNum" idx="12"/>
          </p:nvPr>
        </p:nvSpPr>
        <p:spPr>
          <a:xfrm>
            <a:off x="39719" y="6538970"/>
            <a:ext cx="452997" cy="230832"/>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900"/>
              <a:buFont typeface="Arial"/>
              <a:buNone/>
              <a:defRPr sz="900" b="0" i="0" u="none" strike="noStrike" cap="none">
                <a:solidFill>
                  <a:srgbClr val="BFBFBF"/>
                </a:solidFill>
                <a:latin typeface="Arial"/>
                <a:ea typeface="Arial"/>
                <a:cs typeface="Arial"/>
                <a:sym typeface="Arial"/>
              </a:defRPr>
            </a:lvl1pPr>
            <a:lvl2pPr marL="0" marR="0" lvl="1" indent="0" algn="ctr" rtl="0">
              <a:lnSpc>
                <a:spcPct val="100000"/>
              </a:lnSpc>
              <a:spcBef>
                <a:spcPts val="0"/>
              </a:spcBef>
              <a:spcAft>
                <a:spcPts val="0"/>
              </a:spcAft>
              <a:buClr>
                <a:srgbClr val="000000"/>
              </a:buClr>
              <a:buSzPts val="900"/>
              <a:buFont typeface="Arial"/>
              <a:buNone/>
              <a:defRPr sz="900" b="0" i="0" u="none" strike="noStrike" cap="none">
                <a:solidFill>
                  <a:srgbClr val="BFBFBF"/>
                </a:solidFill>
                <a:latin typeface="Arial"/>
                <a:ea typeface="Arial"/>
                <a:cs typeface="Arial"/>
                <a:sym typeface="Arial"/>
              </a:defRPr>
            </a:lvl2pPr>
            <a:lvl3pPr marL="0" marR="0" lvl="2" indent="0" algn="ctr" rtl="0">
              <a:lnSpc>
                <a:spcPct val="100000"/>
              </a:lnSpc>
              <a:spcBef>
                <a:spcPts val="0"/>
              </a:spcBef>
              <a:spcAft>
                <a:spcPts val="0"/>
              </a:spcAft>
              <a:buClr>
                <a:srgbClr val="000000"/>
              </a:buClr>
              <a:buSzPts val="900"/>
              <a:buFont typeface="Arial"/>
              <a:buNone/>
              <a:defRPr sz="900" b="0" i="0" u="none" strike="noStrike" cap="none">
                <a:solidFill>
                  <a:srgbClr val="BFBFBF"/>
                </a:solidFill>
                <a:latin typeface="Arial"/>
                <a:ea typeface="Arial"/>
                <a:cs typeface="Arial"/>
                <a:sym typeface="Arial"/>
              </a:defRPr>
            </a:lvl3pPr>
            <a:lvl4pPr marL="0" marR="0" lvl="3" indent="0" algn="ctr" rtl="0">
              <a:lnSpc>
                <a:spcPct val="100000"/>
              </a:lnSpc>
              <a:spcBef>
                <a:spcPts val="0"/>
              </a:spcBef>
              <a:spcAft>
                <a:spcPts val="0"/>
              </a:spcAft>
              <a:buClr>
                <a:srgbClr val="000000"/>
              </a:buClr>
              <a:buSzPts val="900"/>
              <a:buFont typeface="Arial"/>
              <a:buNone/>
              <a:defRPr sz="900" b="0" i="0" u="none" strike="noStrike" cap="none">
                <a:solidFill>
                  <a:srgbClr val="BFBFBF"/>
                </a:solidFill>
                <a:latin typeface="Arial"/>
                <a:ea typeface="Arial"/>
                <a:cs typeface="Arial"/>
                <a:sym typeface="Arial"/>
              </a:defRPr>
            </a:lvl4pPr>
            <a:lvl5pPr marL="0" marR="0" lvl="4" indent="0" algn="ctr" rtl="0">
              <a:lnSpc>
                <a:spcPct val="100000"/>
              </a:lnSpc>
              <a:spcBef>
                <a:spcPts val="0"/>
              </a:spcBef>
              <a:spcAft>
                <a:spcPts val="0"/>
              </a:spcAft>
              <a:buClr>
                <a:srgbClr val="000000"/>
              </a:buClr>
              <a:buSzPts val="900"/>
              <a:buFont typeface="Arial"/>
              <a:buNone/>
              <a:defRPr sz="900" b="0" i="0" u="none" strike="noStrike" cap="none">
                <a:solidFill>
                  <a:srgbClr val="BFBFBF"/>
                </a:solidFill>
                <a:latin typeface="Arial"/>
                <a:ea typeface="Arial"/>
                <a:cs typeface="Arial"/>
                <a:sym typeface="Arial"/>
              </a:defRPr>
            </a:lvl5pPr>
            <a:lvl6pPr marL="0" marR="0" lvl="5" indent="0" algn="ctr" rtl="0">
              <a:lnSpc>
                <a:spcPct val="100000"/>
              </a:lnSpc>
              <a:spcBef>
                <a:spcPts val="0"/>
              </a:spcBef>
              <a:spcAft>
                <a:spcPts val="0"/>
              </a:spcAft>
              <a:buClr>
                <a:srgbClr val="000000"/>
              </a:buClr>
              <a:buSzPts val="900"/>
              <a:buFont typeface="Arial"/>
              <a:buNone/>
              <a:defRPr sz="900" b="0" i="0" u="none" strike="noStrike" cap="none">
                <a:solidFill>
                  <a:srgbClr val="BFBFBF"/>
                </a:solidFill>
                <a:latin typeface="Arial"/>
                <a:ea typeface="Arial"/>
                <a:cs typeface="Arial"/>
                <a:sym typeface="Arial"/>
              </a:defRPr>
            </a:lvl6pPr>
            <a:lvl7pPr marL="0" marR="0" lvl="6" indent="0" algn="ctr" rtl="0">
              <a:lnSpc>
                <a:spcPct val="100000"/>
              </a:lnSpc>
              <a:spcBef>
                <a:spcPts val="0"/>
              </a:spcBef>
              <a:spcAft>
                <a:spcPts val="0"/>
              </a:spcAft>
              <a:buClr>
                <a:srgbClr val="000000"/>
              </a:buClr>
              <a:buSzPts val="900"/>
              <a:buFont typeface="Arial"/>
              <a:buNone/>
              <a:defRPr sz="900" b="0" i="0" u="none" strike="noStrike" cap="none">
                <a:solidFill>
                  <a:srgbClr val="BFBFBF"/>
                </a:solidFill>
                <a:latin typeface="Arial"/>
                <a:ea typeface="Arial"/>
                <a:cs typeface="Arial"/>
                <a:sym typeface="Arial"/>
              </a:defRPr>
            </a:lvl7pPr>
            <a:lvl8pPr marL="0" marR="0" lvl="7" indent="0" algn="ctr" rtl="0">
              <a:lnSpc>
                <a:spcPct val="100000"/>
              </a:lnSpc>
              <a:spcBef>
                <a:spcPts val="0"/>
              </a:spcBef>
              <a:spcAft>
                <a:spcPts val="0"/>
              </a:spcAft>
              <a:buClr>
                <a:srgbClr val="000000"/>
              </a:buClr>
              <a:buSzPts val="900"/>
              <a:buFont typeface="Arial"/>
              <a:buNone/>
              <a:defRPr sz="900" b="0" i="0" u="none" strike="noStrike" cap="none">
                <a:solidFill>
                  <a:srgbClr val="BFBFBF"/>
                </a:solidFill>
                <a:latin typeface="Arial"/>
                <a:ea typeface="Arial"/>
                <a:cs typeface="Arial"/>
                <a:sym typeface="Arial"/>
              </a:defRPr>
            </a:lvl8pPr>
            <a:lvl9pPr marL="0" marR="0" lvl="8" indent="0" algn="ctr" rtl="0">
              <a:lnSpc>
                <a:spcPct val="100000"/>
              </a:lnSpc>
              <a:spcBef>
                <a:spcPts val="0"/>
              </a:spcBef>
              <a:spcAft>
                <a:spcPts val="0"/>
              </a:spcAft>
              <a:buClr>
                <a:srgbClr val="000000"/>
              </a:buClr>
              <a:buSzPts val="900"/>
              <a:buFont typeface="Arial"/>
              <a:buNone/>
              <a:defRPr sz="900" b="0" i="0" u="none" strike="noStrike" cap="none">
                <a:solidFill>
                  <a:srgbClr val="BFBFB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101"/>
        <p:cNvGrpSpPr/>
        <p:nvPr/>
      </p:nvGrpSpPr>
      <p:grpSpPr>
        <a:xfrm>
          <a:off x="0" y="0"/>
          <a:ext cx="0" cy="0"/>
          <a:chOff x="0" y="0"/>
          <a:chExt cx="0" cy="0"/>
        </a:xfrm>
      </p:grpSpPr>
      <p:sp>
        <p:nvSpPr>
          <p:cNvPr id="102" name="Google Shape;102;p60"/>
          <p:cNvSpPr txBox="1">
            <a:spLocks noGrp="1"/>
          </p:cNvSpPr>
          <p:nvPr>
            <p:ph type="title"/>
          </p:nvPr>
        </p:nvSpPr>
        <p:spPr>
          <a:xfrm>
            <a:off x="957426" y="2"/>
            <a:ext cx="10277149" cy="650699"/>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2"/>
              </a:buClr>
              <a:buSzPts val="2100"/>
              <a:buFont typeface="Gill Sans"/>
              <a:buNone/>
              <a:defRPr sz="2100" b="1">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3" name="Google Shape;103;p60"/>
          <p:cNvSpPr txBox="1">
            <a:spLocks noGrp="1"/>
          </p:cNvSpPr>
          <p:nvPr>
            <p:ph type="body" idx="1"/>
          </p:nvPr>
        </p:nvSpPr>
        <p:spPr>
          <a:xfrm>
            <a:off x="1274239" y="982558"/>
            <a:ext cx="10267951" cy="4892887"/>
          </a:xfrm>
          <a:prstGeom prst="rect">
            <a:avLst/>
          </a:prstGeom>
          <a:noFill/>
          <a:ln>
            <a:noFill/>
          </a:ln>
        </p:spPr>
        <p:txBody>
          <a:bodyPr spcFirstLastPara="1" wrap="square" lIns="91425" tIns="45700" rIns="91425" bIns="45700" anchor="ctr" anchorCtr="0">
            <a:normAutofit/>
          </a:bodyPr>
          <a:lstStyle>
            <a:lvl1pPr marL="457200" lvl="0" indent="-333756" algn="l">
              <a:lnSpc>
                <a:spcPct val="100000"/>
              </a:lnSpc>
              <a:spcBef>
                <a:spcPts val="360"/>
              </a:spcBef>
              <a:spcAft>
                <a:spcPts val="0"/>
              </a:spcAft>
              <a:buSzPts val="1656"/>
              <a:buChar char="◼"/>
              <a:defRPr/>
            </a:lvl1pPr>
            <a:lvl2pPr marL="914400" lvl="1" indent="-333756" algn="l">
              <a:lnSpc>
                <a:spcPct val="100000"/>
              </a:lnSpc>
              <a:spcBef>
                <a:spcPts val="600"/>
              </a:spcBef>
              <a:spcAft>
                <a:spcPts val="0"/>
              </a:spcAft>
              <a:buSzPts val="1656"/>
              <a:buChar char="◼"/>
              <a:defRPr/>
            </a:lvl2pPr>
            <a:lvl3pPr marL="1371600" lvl="2" indent="-333756" algn="l">
              <a:lnSpc>
                <a:spcPct val="100000"/>
              </a:lnSpc>
              <a:spcBef>
                <a:spcPts val="600"/>
              </a:spcBef>
              <a:spcAft>
                <a:spcPts val="0"/>
              </a:spcAft>
              <a:buSzPts val="1656"/>
              <a:buChar char="◼"/>
              <a:defRPr/>
            </a:lvl3pPr>
            <a:lvl4pPr marL="1828800" lvl="3" indent="-333756" algn="l">
              <a:lnSpc>
                <a:spcPct val="100000"/>
              </a:lnSpc>
              <a:spcBef>
                <a:spcPts val="600"/>
              </a:spcBef>
              <a:spcAft>
                <a:spcPts val="0"/>
              </a:spcAft>
              <a:buSzPts val="1656"/>
              <a:buChar char="◼"/>
              <a:defRPr/>
            </a:lvl4pPr>
            <a:lvl5pPr marL="2286000" lvl="4" indent="-333756" algn="l">
              <a:lnSpc>
                <a:spcPct val="100000"/>
              </a:lnSpc>
              <a:spcBef>
                <a:spcPts val="600"/>
              </a:spcBef>
              <a:spcAft>
                <a:spcPts val="0"/>
              </a:spcAft>
              <a:buSzPts val="1656"/>
              <a:buChar char="◼"/>
              <a:defRPr/>
            </a:lvl5pPr>
            <a:lvl6pPr marL="2743200" lvl="5" indent="-333756" algn="l">
              <a:lnSpc>
                <a:spcPct val="100000"/>
              </a:lnSpc>
              <a:spcBef>
                <a:spcPts val="600"/>
              </a:spcBef>
              <a:spcAft>
                <a:spcPts val="0"/>
              </a:spcAft>
              <a:buSzPts val="1656"/>
              <a:buChar char="◼"/>
              <a:defRPr/>
            </a:lvl6pPr>
            <a:lvl7pPr marL="3200400" lvl="6" indent="-333756" algn="l">
              <a:lnSpc>
                <a:spcPct val="100000"/>
              </a:lnSpc>
              <a:spcBef>
                <a:spcPts val="600"/>
              </a:spcBef>
              <a:spcAft>
                <a:spcPts val="0"/>
              </a:spcAft>
              <a:buSzPts val="1656"/>
              <a:buChar char="◼"/>
              <a:defRPr/>
            </a:lvl7pPr>
            <a:lvl8pPr marL="3657600" lvl="7" indent="-333756" algn="l">
              <a:lnSpc>
                <a:spcPct val="100000"/>
              </a:lnSpc>
              <a:spcBef>
                <a:spcPts val="600"/>
              </a:spcBef>
              <a:spcAft>
                <a:spcPts val="0"/>
              </a:spcAft>
              <a:buSzPts val="1656"/>
              <a:buChar char="◼"/>
              <a:defRPr/>
            </a:lvl8pPr>
            <a:lvl9pPr marL="4114800" lvl="8" indent="-333756" algn="l">
              <a:lnSpc>
                <a:spcPct val="100000"/>
              </a:lnSpc>
              <a:spcBef>
                <a:spcPts val="600"/>
              </a:spcBef>
              <a:spcAft>
                <a:spcPts val="600"/>
              </a:spcAft>
              <a:buSzPts val="1656"/>
              <a:buChar char="◼"/>
              <a:defRPr/>
            </a:lvl9pPr>
          </a:lstStyle>
          <a:p>
            <a:endParaRPr/>
          </a:p>
        </p:txBody>
      </p:sp>
      <p:sp>
        <p:nvSpPr>
          <p:cNvPr id="104" name="Google Shape;104;p60"/>
          <p:cNvSpPr txBox="1">
            <a:spLocks noGrp="1"/>
          </p:cNvSpPr>
          <p:nvPr>
            <p:ph type="sldNum" idx="12"/>
          </p:nvPr>
        </p:nvSpPr>
        <p:spPr>
          <a:xfrm>
            <a:off x="39719" y="6538970"/>
            <a:ext cx="452997" cy="230832"/>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900"/>
              <a:buFont typeface="Arial"/>
              <a:buNone/>
              <a:defRPr sz="900" b="0" i="0" u="none" strike="noStrike" cap="none">
                <a:solidFill>
                  <a:srgbClr val="BFBFBF"/>
                </a:solidFill>
                <a:latin typeface="Arial"/>
                <a:ea typeface="Arial"/>
                <a:cs typeface="Arial"/>
                <a:sym typeface="Arial"/>
              </a:defRPr>
            </a:lvl1pPr>
            <a:lvl2pPr marL="0" marR="0" lvl="1" indent="0" algn="ctr" rtl="0">
              <a:lnSpc>
                <a:spcPct val="100000"/>
              </a:lnSpc>
              <a:spcBef>
                <a:spcPts val="0"/>
              </a:spcBef>
              <a:spcAft>
                <a:spcPts val="0"/>
              </a:spcAft>
              <a:buClr>
                <a:srgbClr val="000000"/>
              </a:buClr>
              <a:buSzPts val="900"/>
              <a:buFont typeface="Arial"/>
              <a:buNone/>
              <a:defRPr sz="900" b="0" i="0" u="none" strike="noStrike" cap="none">
                <a:solidFill>
                  <a:srgbClr val="BFBFBF"/>
                </a:solidFill>
                <a:latin typeface="Arial"/>
                <a:ea typeface="Arial"/>
                <a:cs typeface="Arial"/>
                <a:sym typeface="Arial"/>
              </a:defRPr>
            </a:lvl2pPr>
            <a:lvl3pPr marL="0" marR="0" lvl="2" indent="0" algn="ctr" rtl="0">
              <a:lnSpc>
                <a:spcPct val="100000"/>
              </a:lnSpc>
              <a:spcBef>
                <a:spcPts val="0"/>
              </a:spcBef>
              <a:spcAft>
                <a:spcPts val="0"/>
              </a:spcAft>
              <a:buClr>
                <a:srgbClr val="000000"/>
              </a:buClr>
              <a:buSzPts val="900"/>
              <a:buFont typeface="Arial"/>
              <a:buNone/>
              <a:defRPr sz="900" b="0" i="0" u="none" strike="noStrike" cap="none">
                <a:solidFill>
                  <a:srgbClr val="BFBFBF"/>
                </a:solidFill>
                <a:latin typeface="Arial"/>
                <a:ea typeface="Arial"/>
                <a:cs typeface="Arial"/>
                <a:sym typeface="Arial"/>
              </a:defRPr>
            </a:lvl3pPr>
            <a:lvl4pPr marL="0" marR="0" lvl="3" indent="0" algn="ctr" rtl="0">
              <a:lnSpc>
                <a:spcPct val="100000"/>
              </a:lnSpc>
              <a:spcBef>
                <a:spcPts val="0"/>
              </a:spcBef>
              <a:spcAft>
                <a:spcPts val="0"/>
              </a:spcAft>
              <a:buClr>
                <a:srgbClr val="000000"/>
              </a:buClr>
              <a:buSzPts val="900"/>
              <a:buFont typeface="Arial"/>
              <a:buNone/>
              <a:defRPr sz="900" b="0" i="0" u="none" strike="noStrike" cap="none">
                <a:solidFill>
                  <a:srgbClr val="BFBFBF"/>
                </a:solidFill>
                <a:latin typeface="Arial"/>
                <a:ea typeface="Arial"/>
                <a:cs typeface="Arial"/>
                <a:sym typeface="Arial"/>
              </a:defRPr>
            </a:lvl4pPr>
            <a:lvl5pPr marL="0" marR="0" lvl="4" indent="0" algn="ctr" rtl="0">
              <a:lnSpc>
                <a:spcPct val="100000"/>
              </a:lnSpc>
              <a:spcBef>
                <a:spcPts val="0"/>
              </a:spcBef>
              <a:spcAft>
                <a:spcPts val="0"/>
              </a:spcAft>
              <a:buClr>
                <a:srgbClr val="000000"/>
              </a:buClr>
              <a:buSzPts val="900"/>
              <a:buFont typeface="Arial"/>
              <a:buNone/>
              <a:defRPr sz="900" b="0" i="0" u="none" strike="noStrike" cap="none">
                <a:solidFill>
                  <a:srgbClr val="BFBFBF"/>
                </a:solidFill>
                <a:latin typeface="Arial"/>
                <a:ea typeface="Arial"/>
                <a:cs typeface="Arial"/>
                <a:sym typeface="Arial"/>
              </a:defRPr>
            </a:lvl5pPr>
            <a:lvl6pPr marL="0" marR="0" lvl="5" indent="0" algn="ctr" rtl="0">
              <a:lnSpc>
                <a:spcPct val="100000"/>
              </a:lnSpc>
              <a:spcBef>
                <a:spcPts val="0"/>
              </a:spcBef>
              <a:spcAft>
                <a:spcPts val="0"/>
              </a:spcAft>
              <a:buClr>
                <a:srgbClr val="000000"/>
              </a:buClr>
              <a:buSzPts val="900"/>
              <a:buFont typeface="Arial"/>
              <a:buNone/>
              <a:defRPr sz="900" b="0" i="0" u="none" strike="noStrike" cap="none">
                <a:solidFill>
                  <a:srgbClr val="BFBFBF"/>
                </a:solidFill>
                <a:latin typeface="Arial"/>
                <a:ea typeface="Arial"/>
                <a:cs typeface="Arial"/>
                <a:sym typeface="Arial"/>
              </a:defRPr>
            </a:lvl6pPr>
            <a:lvl7pPr marL="0" marR="0" lvl="6" indent="0" algn="ctr" rtl="0">
              <a:lnSpc>
                <a:spcPct val="100000"/>
              </a:lnSpc>
              <a:spcBef>
                <a:spcPts val="0"/>
              </a:spcBef>
              <a:spcAft>
                <a:spcPts val="0"/>
              </a:spcAft>
              <a:buClr>
                <a:srgbClr val="000000"/>
              </a:buClr>
              <a:buSzPts val="900"/>
              <a:buFont typeface="Arial"/>
              <a:buNone/>
              <a:defRPr sz="900" b="0" i="0" u="none" strike="noStrike" cap="none">
                <a:solidFill>
                  <a:srgbClr val="BFBFBF"/>
                </a:solidFill>
                <a:latin typeface="Arial"/>
                <a:ea typeface="Arial"/>
                <a:cs typeface="Arial"/>
                <a:sym typeface="Arial"/>
              </a:defRPr>
            </a:lvl7pPr>
            <a:lvl8pPr marL="0" marR="0" lvl="7" indent="0" algn="ctr" rtl="0">
              <a:lnSpc>
                <a:spcPct val="100000"/>
              </a:lnSpc>
              <a:spcBef>
                <a:spcPts val="0"/>
              </a:spcBef>
              <a:spcAft>
                <a:spcPts val="0"/>
              </a:spcAft>
              <a:buClr>
                <a:srgbClr val="000000"/>
              </a:buClr>
              <a:buSzPts val="900"/>
              <a:buFont typeface="Arial"/>
              <a:buNone/>
              <a:defRPr sz="900" b="0" i="0" u="none" strike="noStrike" cap="none">
                <a:solidFill>
                  <a:srgbClr val="BFBFBF"/>
                </a:solidFill>
                <a:latin typeface="Arial"/>
                <a:ea typeface="Arial"/>
                <a:cs typeface="Arial"/>
                <a:sym typeface="Arial"/>
              </a:defRPr>
            </a:lvl8pPr>
            <a:lvl9pPr marL="0" marR="0" lvl="8" indent="0" algn="ctr" rtl="0">
              <a:lnSpc>
                <a:spcPct val="100000"/>
              </a:lnSpc>
              <a:spcBef>
                <a:spcPts val="0"/>
              </a:spcBef>
              <a:spcAft>
                <a:spcPts val="0"/>
              </a:spcAft>
              <a:buClr>
                <a:srgbClr val="000000"/>
              </a:buClr>
              <a:buSzPts val="900"/>
              <a:buFont typeface="Arial"/>
              <a:buNone/>
              <a:defRPr sz="900" b="0" i="0" u="none" strike="noStrike" cap="none">
                <a:solidFill>
                  <a:srgbClr val="BFBFB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4_Title and Content">
  <p:cSld name="4_Title and Content">
    <p:spTree>
      <p:nvGrpSpPr>
        <p:cNvPr id="1" name="Shape 40"/>
        <p:cNvGrpSpPr/>
        <p:nvPr/>
      </p:nvGrpSpPr>
      <p:grpSpPr>
        <a:xfrm>
          <a:off x="0" y="0"/>
          <a:ext cx="0" cy="0"/>
          <a:chOff x="0" y="0"/>
          <a:chExt cx="0" cy="0"/>
        </a:xfrm>
      </p:grpSpPr>
      <p:sp>
        <p:nvSpPr>
          <p:cNvPr id="41" name="Google Shape;41;p88"/>
          <p:cNvSpPr txBox="1">
            <a:spLocks noGrp="1"/>
          </p:cNvSpPr>
          <p:nvPr>
            <p:ph type="title"/>
          </p:nvPr>
        </p:nvSpPr>
        <p:spPr>
          <a:xfrm>
            <a:off x="1265035" y="479389"/>
            <a:ext cx="10277149" cy="650699"/>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SzPts val="2800"/>
              <a:buNone/>
              <a:defRPr sz="24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88"/>
          <p:cNvSpPr txBox="1">
            <a:spLocks noGrp="1"/>
          </p:cNvSpPr>
          <p:nvPr>
            <p:ph type="body" idx="1"/>
          </p:nvPr>
        </p:nvSpPr>
        <p:spPr>
          <a:xfrm>
            <a:off x="1274238" y="1211581"/>
            <a:ext cx="10267951" cy="4892887"/>
          </a:xfrm>
          <a:prstGeom prst="rect">
            <a:avLst/>
          </a:prstGeom>
          <a:noFill/>
          <a:ln>
            <a:noFill/>
          </a:ln>
        </p:spPr>
        <p:txBody>
          <a:bodyPr spcFirstLastPara="1" wrap="square" lIns="91425" tIns="45700" rIns="91425" bIns="45700" anchor="ctr" anchorCtr="0">
            <a:normAutofit/>
          </a:bodyPr>
          <a:lstStyle>
            <a:lvl1pPr marL="457200" lvl="0" indent="-333756" algn="l">
              <a:lnSpc>
                <a:spcPct val="100000"/>
              </a:lnSpc>
              <a:spcBef>
                <a:spcPts val="360"/>
              </a:spcBef>
              <a:spcAft>
                <a:spcPts val="0"/>
              </a:spcAft>
              <a:buSzPts val="1656"/>
              <a:buChar char="◼"/>
              <a:defRPr/>
            </a:lvl1pPr>
            <a:lvl2pPr marL="914400" lvl="1" indent="-322072" algn="l">
              <a:lnSpc>
                <a:spcPct val="100000"/>
              </a:lnSpc>
              <a:spcBef>
                <a:spcPts val="600"/>
              </a:spcBef>
              <a:spcAft>
                <a:spcPts val="0"/>
              </a:spcAft>
              <a:buSzPts val="1472"/>
              <a:buChar char="◼"/>
              <a:defRPr/>
            </a:lvl2pPr>
            <a:lvl3pPr marL="1371600" lvl="2" indent="-310388" algn="l">
              <a:lnSpc>
                <a:spcPct val="100000"/>
              </a:lnSpc>
              <a:spcBef>
                <a:spcPts val="600"/>
              </a:spcBef>
              <a:spcAft>
                <a:spcPts val="0"/>
              </a:spcAft>
              <a:buSzPts val="1288"/>
              <a:buChar char="◼"/>
              <a:defRPr/>
            </a:lvl3pPr>
            <a:lvl4pPr marL="1828800" lvl="3" indent="-298703" algn="l">
              <a:lnSpc>
                <a:spcPct val="100000"/>
              </a:lnSpc>
              <a:spcBef>
                <a:spcPts val="600"/>
              </a:spcBef>
              <a:spcAft>
                <a:spcPts val="0"/>
              </a:spcAft>
              <a:buSzPts val="1104"/>
              <a:buChar char="◼"/>
              <a:defRPr/>
            </a:lvl4pPr>
            <a:lvl5pPr marL="2286000" lvl="4" indent="-298704" algn="l">
              <a:lnSpc>
                <a:spcPct val="100000"/>
              </a:lnSpc>
              <a:spcBef>
                <a:spcPts val="600"/>
              </a:spcBef>
              <a:spcAft>
                <a:spcPts val="0"/>
              </a:spcAft>
              <a:buSzPts val="1104"/>
              <a:buChar char="◼"/>
              <a:defRPr/>
            </a:lvl5pPr>
            <a:lvl6pPr marL="2743200" lvl="5" indent="-298704" algn="l">
              <a:lnSpc>
                <a:spcPct val="100000"/>
              </a:lnSpc>
              <a:spcBef>
                <a:spcPts val="600"/>
              </a:spcBef>
              <a:spcAft>
                <a:spcPts val="0"/>
              </a:spcAft>
              <a:buSzPts val="1104"/>
              <a:buChar char="◼"/>
              <a:defRPr/>
            </a:lvl6pPr>
            <a:lvl7pPr marL="3200400" lvl="6" indent="-298704" algn="l">
              <a:lnSpc>
                <a:spcPct val="100000"/>
              </a:lnSpc>
              <a:spcBef>
                <a:spcPts val="600"/>
              </a:spcBef>
              <a:spcAft>
                <a:spcPts val="0"/>
              </a:spcAft>
              <a:buSzPts val="1104"/>
              <a:buChar char="◼"/>
              <a:defRPr/>
            </a:lvl7pPr>
            <a:lvl8pPr marL="3657600" lvl="7" indent="-298703" algn="l">
              <a:lnSpc>
                <a:spcPct val="100000"/>
              </a:lnSpc>
              <a:spcBef>
                <a:spcPts val="600"/>
              </a:spcBef>
              <a:spcAft>
                <a:spcPts val="0"/>
              </a:spcAft>
              <a:buSzPts val="1104"/>
              <a:buChar char="◼"/>
              <a:defRPr/>
            </a:lvl8pPr>
            <a:lvl9pPr marL="4114800" lvl="8" indent="-298703" algn="l">
              <a:lnSpc>
                <a:spcPct val="100000"/>
              </a:lnSpc>
              <a:spcBef>
                <a:spcPts val="600"/>
              </a:spcBef>
              <a:spcAft>
                <a:spcPts val="600"/>
              </a:spcAft>
              <a:buSzPts val="1104"/>
              <a:buChar char="◼"/>
              <a:defRPr/>
            </a:lvl9pPr>
          </a:lstStyle>
          <a:p>
            <a:endParaRPr/>
          </a:p>
        </p:txBody>
      </p:sp>
      <p:sp>
        <p:nvSpPr>
          <p:cNvPr id="43" name="Google Shape;43;p88"/>
          <p:cNvSpPr txBox="1">
            <a:spLocks noGrp="1"/>
          </p:cNvSpPr>
          <p:nvPr>
            <p:ph type="sldNum" idx="12"/>
          </p:nvPr>
        </p:nvSpPr>
        <p:spPr>
          <a:xfrm>
            <a:off x="146055" y="6414738"/>
            <a:ext cx="1128183" cy="363855"/>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743370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12"/>
        <p:cNvGrpSpPr/>
        <p:nvPr/>
      </p:nvGrpSpPr>
      <p:grpSpPr>
        <a:xfrm>
          <a:off x="0" y="0"/>
          <a:ext cx="0" cy="0"/>
          <a:chOff x="0" y="0"/>
          <a:chExt cx="0" cy="0"/>
        </a:xfrm>
      </p:grpSpPr>
      <p:sp>
        <p:nvSpPr>
          <p:cNvPr id="113" name="Google Shape;113;p83"/>
          <p:cNvSpPr/>
          <p:nvPr/>
        </p:nvSpPr>
        <p:spPr>
          <a:xfrm>
            <a:off x="440286" y="614407"/>
            <a:ext cx="11309338" cy="118929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 name="Google Shape;114;p83"/>
          <p:cNvSpPr txBox="1">
            <a:spLocks noGrp="1"/>
          </p:cNvSpPr>
          <p:nvPr>
            <p:ph type="title"/>
          </p:nvPr>
        </p:nvSpPr>
        <p:spPr>
          <a:xfrm>
            <a:off x="581192" y="702156"/>
            <a:ext cx="11029616" cy="10138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5" name="Google Shape;115;p83"/>
          <p:cNvSpPr txBox="1">
            <a:spLocks noGrp="1"/>
          </p:cNvSpPr>
          <p:nvPr>
            <p:ph type="body" idx="1"/>
          </p:nvPr>
        </p:nvSpPr>
        <p:spPr>
          <a:xfrm>
            <a:off x="581192" y="2180496"/>
            <a:ext cx="11029615" cy="3678303"/>
          </a:xfrm>
          <a:prstGeom prst="rect">
            <a:avLst/>
          </a:prstGeom>
          <a:noFill/>
          <a:ln>
            <a:noFill/>
          </a:ln>
        </p:spPr>
        <p:txBody>
          <a:bodyPr spcFirstLastPara="1" wrap="square" lIns="91425" tIns="45700" rIns="91425" bIns="45700" anchor="ctr" anchorCtr="0">
            <a:normAutofit/>
          </a:bodyPr>
          <a:lstStyle>
            <a:lvl1pPr marL="457200" lvl="0" indent="-333756" algn="l">
              <a:lnSpc>
                <a:spcPct val="100000"/>
              </a:lnSpc>
              <a:spcBef>
                <a:spcPts val="360"/>
              </a:spcBef>
              <a:spcAft>
                <a:spcPts val="0"/>
              </a:spcAft>
              <a:buSzPts val="1656"/>
              <a:buChar char="◼"/>
              <a:defRPr/>
            </a:lvl1pPr>
            <a:lvl2pPr marL="914400" lvl="1" indent="-333756" algn="l">
              <a:lnSpc>
                <a:spcPct val="100000"/>
              </a:lnSpc>
              <a:spcBef>
                <a:spcPts val="600"/>
              </a:spcBef>
              <a:spcAft>
                <a:spcPts val="0"/>
              </a:spcAft>
              <a:buSzPts val="1656"/>
              <a:buChar char="◼"/>
              <a:defRPr/>
            </a:lvl2pPr>
            <a:lvl3pPr marL="1371600" lvl="2" indent="-333756" algn="l">
              <a:lnSpc>
                <a:spcPct val="100000"/>
              </a:lnSpc>
              <a:spcBef>
                <a:spcPts val="600"/>
              </a:spcBef>
              <a:spcAft>
                <a:spcPts val="0"/>
              </a:spcAft>
              <a:buSzPts val="1656"/>
              <a:buChar char="◼"/>
              <a:defRPr/>
            </a:lvl3pPr>
            <a:lvl4pPr marL="1828800" lvl="3" indent="-333756" algn="l">
              <a:lnSpc>
                <a:spcPct val="100000"/>
              </a:lnSpc>
              <a:spcBef>
                <a:spcPts val="600"/>
              </a:spcBef>
              <a:spcAft>
                <a:spcPts val="0"/>
              </a:spcAft>
              <a:buSzPts val="1656"/>
              <a:buChar char="◼"/>
              <a:defRPr/>
            </a:lvl4pPr>
            <a:lvl5pPr marL="2286000" lvl="4" indent="-333756" algn="l">
              <a:lnSpc>
                <a:spcPct val="100000"/>
              </a:lnSpc>
              <a:spcBef>
                <a:spcPts val="600"/>
              </a:spcBef>
              <a:spcAft>
                <a:spcPts val="0"/>
              </a:spcAft>
              <a:buSzPts val="1656"/>
              <a:buChar char="◼"/>
              <a:defRPr/>
            </a:lvl5pPr>
            <a:lvl6pPr marL="2743200" lvl="5" indent="-333756" algn="l">
              <a:lnSpc>
                <a:spcPct val="100000"/>
              </a:lnSpc>
              <a:spcBef>
                <a:spcPts val="600"/>
              </a:spcBef>
              <a:spcAft>
                <a:spcPts val="0"/>
              </a:spcAft>
              <a:buSzPts val="1656"/>
              <a:buChar char="◼"/>
              <a:defRPr/>
            </a:lvl6pPr>
            <a:lvl7pPr marL="3200400" lvl="6" indent="-333756" algn="l">
              <a:lnSpc>
                <a:spcPct val="100000"/>
              </a:lnSpc>
              <a:spcBef>
                <a:spcPts val="600"/>
              </a:spcBef>
              <a:spcAft>
                <a:spcPts val="0"/>
              </a:spcAft>
              <a:buSzPts val="1656"/>
              <a:buChar char="◼"/>
              <a:defRPr/>
            </a:lvl7pPr>
            <a:lvl8pPr marL="3657600" lvl="7" indent="-333756" algn="l">
              <a:lnSpc>
                <a:spcPct val="100000"/>
              </a:lnSpc>
              <a:spcBef>
                <a:spcPts val="600"/>
              </a:spcBef>
              <a:spcAft>
                <a:spcPts val="0"/>
              </a:spcAft>
              <a:buSzPts val="1656"/>
              <a:buChar char="◼"/>
              <a:defRPr/>
            </a:lvl8pPr>
            <a:lvl9pPr marL="4114800" lvl="8" indent="-333756" algn="l">
              <a:lnSpc>
                <a:spcPct val="100000"/>
              </a:lnSpc>
              <a:spcBef>
                <a:spcPts val="600"/>
              </a:spcBef>
              <a:spcAft>
                <a:spcPts val="600"/>
              </a:spcAft>
              <a:buSzPts val="1656"/>
              <a:buChar char="◼"/>
              <a:defRPr/>
            </a:lvl9pPr>
          </a:lstStyle>
          <a:p>
            <a:endParaRPr/>
          </a:p>
        </p:txBody>
      </p:sp>
      <p:sp>
        <p:nvSpPr>
          <p:cNvPr id="116" name="Google Shape;116;p83"/>
          <p:cNvSpPr txBox="1">
            <a:spLocks noGrp="1"/>
          </p:cNvSpPr>
          <p:nvPr>
            <p:ph type="dt" idx="10"/>
          </p:nvPr>
        </p:nvSpPr>
        <p:spPr>
          <a:xfrm>
            <a:off x="7605951" y="5956137"/>
            <a:ext cx="2844799"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7" name="Google Shape;117;p83"/>
          <p:cNvSpPr txBox="1">
            <a:spLocks noGrp="1"/>
          </p:cNvSpPr>
          <p:nvPr>
            <p:ph type="ftr" idx="11"/>
          </p:nvPr>
        </p:nvSpPr>
        <p:spPr>
          <a:xfrm>
            <a:off x="581192" y="5951811"/>
            <a:ext cx="691721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8" name="Google Shape;118;p83"/>
          <p:cNvSpPr txBox="1">
            <a:spLocks noGrp="1"/>
          </p:cNvSpPr>
          <p:nvPr>
            <p:ph type="sldNum" idx="12"/>
          </p:nvPr>
        </p:nvSpPr>
        <p:spPr>
          <a:xfrm>
            <a:off x="10558300" y="5956137"/>
            <a:ext cx="1052508"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25"/>
        <p:cNvGrpSpPr/>
        <p:nvPr/>
      </p:nvGrpSpPr>
      <p:grpSpPr>
        <a:xfrm>
          <a:off x="0" y="0"/>
          <a:ext cx="0" cy="0"/>
          <a:chOff x="0" y="0"/>
          <a:chExt cx="0" cy="0"/>
        </a:xfrm>
      </p:grpSpPr>
      <p:sp>
        <p:nvSpPr>
          <p:cNvPr id="126" name="Google Shape;126;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7" name="Google Shape;127;p3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8" name="Google Shape;128;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9" name="Google Shape;129;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0" name="Google Shape;130;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1"/>
        <p:cNvGrpSpPr/>
        <p:nvPr/>
      </p:nvGrpSpPr>
      <p:grpSpPr>
        <a:xfrm>
          <a:off x="0" y="0"/>
          <a:ext cx="0" cy="0"/>
          <a:chOff x="0" y="0"/>
          <a:chExt cx="0" cy="0"/>
        </a:xfrm>
      </p:grpSpPr>
      <p:sp>
        <p:nvSpPr>
          <p:cNvPr id="132" name="Google Shape;132;p6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3" name="Google Shape;133;p6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34" name="Google Shape;134;p6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 name="Google Shape;135;p6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6" name="Google Shape;136;p6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7"/>
        <p:cNvGrpSpPr/>
        <p:nvPr/>
      </p:nvGrpSpPr>
      <p:grpSpPr>
        <a:xfrm>
          <a:off x="0" y="0"/>
          <a:ext cx="0" cy="0"/>
          <a:chOff x="0" y="0"/>
          <a:chExt cx="0" cy="0"/>
        </a:xfrm>
      </p:grpSpPr>
      <p:sp>
        <p:nvSpPr>
          <p:cNvPr id="138" name="Google Shape;138;p6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9" name="Google Shape;139;p62"/>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40" name="Google Shape;140;p6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1" name="Google Shape;141;p6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2" name="Google Shape;142;p6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
        <p:cNvGrpSpPr/>
        <p:nvPr/>
      </p:nvGrpSpPr>
      <p:grpSpPr>
        <a:xfrm>
          <a:off x="0" y="0"/>
          <a:ext cx="0" cy="0"/>
          <a:chOff x="0" y="0"/>
          <a:chExt cx="0" cy="0"/>
        </a:xfrm>
      </p:grpSpPr>
      <p:sp>
        <p:nvSpPr>
          <p:cNvPr id="20" name="Google Shape;20;p31"/>
          <p:cNvSpPr/>
          <p:nvPr/>
        </p:nvSpPr>
        <p:spPr>
          <a:xfrm>
            <a:off x="440286" y="614407"/>
            <a:ext cx="11309338" cy="118929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21;p31"/>
          <p:cNvSpPr txBox="1">
            <a:spLocks noGrp="1"/>
          </p:cNvSpPr>
          <p:nvPr>
            <p:ph type="title"/>
          </p:nvPr>
        </p:nvSpPr>
        <p:spPr>
          <a:xfrm>
            <a:off x="581192" y="702156"/>
            <a:ext cx="11029616" cy="10138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31"/>
          <p:cNvSpPr txBox="1">
            <a:spLocks noGrp="1"/>
          </p:cNvSpPr>
          <p:nvPr>
            <p:ph type="body" idx="1"/>
          </p:nvPr>
        </p:nvSpPr>
        <p:spPr>
          <a:xfrm>
            <a:off x="581192" y="2180496"/>
            <a:ext cx="11029615" cy="3678303"/>
          </a:xfrm>
          <a:prstGeom prst="rect">
            <a:avLst/>
          </a:prstGeom>
          <a:noFill/>
          <a:ln>
            <a:noFill/>
          </a:ln>
        </p:spPr>
        <p:txBody>
          <a:bodyPr spcFirstLastPara="1" wrap="square" lIns="91425" tIns="45700" rIns="91425" bIns="45700" anchor="ctr" anchorCtr="0">
            <a:normAutofit/>
          </a:bodyPr>
          <a:lstStyle>
            <a:lvl1pPr marL="457200" lvl="0" indent="-333756" algn="l">
              <a:lnSpc>
                <a:spcPct val="100000"/>
              </a:lnSpc>
              <a:spcBef>
                <a:spcPts val="360"/>
              </a:spcBef>
              <a:spcAft>
                <a:spcPts val="0"/>
              </a:spcAft>
              <a:buSzPts val="1656"/>
              <a:buChar char="◼"/>
              <a:defRPr/>
            </a:lvl1pPr>
            <a:lvl2pPr marL="914400" lvl="1" indent="-333756" algn="l">
              <a:lnSpc>
                <a:spcPct val="100000"/>
              </a:lnSpc>
              <a:spcBef>
                <a:spcPts val="600"/>
              </a:spcBef>
              <a:spcAft>
                <a:spcPts val="0"/>
              </a:spcAft>
              <a:buSzPts val="1656"/>
              <a:buChar char="◼"/>
              <a:defRPr/>
            </a:lvl2pPr>
            <a:lvl3pPr marL="1371600" lvl="2" indent="-333756" algn="l">
              <a:lnSpc>
                <a:spcPct val="100000"/>
              </a:lnSpc>
              <a:spcBef>
                <a:spcPts val="600"/>
              </a:spcBef>
              <a:spcAft>
                <a:spcPts val="0"/>
              </a:spcAft>
              <a:buSzPts val="1656"/>
              <a:buChar char="◼"/>
              <a:defRPr/>
            </a:lvl3pPr>
            <a:lvl4pPr marL="1828800" lvl="3" indent="-333756" algn="l">
              <a:lnSpc>
                <a:spcPct val="100000"/>
              </a:lnSpc>
              <a:spcBef>
                <a:spcPts val="600"/>
              </a:spcBef>
              <a:spcAft>
                <a:spcPts val="0"/>
              </a:spcAft>
              <a:buSzPts val="1656"/>
              <a:buChar char="◼"/>
              <a:defRPr/>
            </a:lvl4pPr>
            <a:lvl5pPr marL="2286000" lvl="4" indent="-333756" algn="l">
              <a:lnSpc>
                <a:spcPct val="100000"/>
              </a:lnSpc>
              <a:spcBef>
                <a:spcPts val="600"/>
              </a:spcBef>
              <a:spcAft>
                <a:spcPts val="0"/>
              </a:spcAft>
              <a:buSzPts val="1656"/>
              <a:buChar char="◼"/>
              <a:defRPr/>
            </a:lvl5pPr>
            <a:lvl6pPr marL="2743200" lvl="5" indent="-333756" algn="l">
              <a:lnSpc>
                <a:spcPct val="100000"/>
              </a:lnSpc>
              <a:spcBef>
                <a:spcPts val="600"/>
              </a:spcBef>
              <a:spcAft>
                <a:spcPts val="0"/>
              </a:spcAft>
              <a:buSzPts val="1656"/>
              <a:buChar char="◼"/>
              <a:defRPr/>
            </a:lvl6pPr>
            <a:lvl7pPr marL="3200400" lvl="6" indent="-333756" algn="l">
              <a:lnSpc>
                <a:spcPct val="100000"/>
              </a:lnSpc>
              <a:spcBef>
                <a:spcPts val="600"/>
              </a:spcBef>
              <a:spcAft>
                <a:spcPts val="0"/>
              </a:spcAft>
              <a:buSzPts val="1656"/>
              <a:buChar char="◼"/>
              <a:defRPr/>
            </a:lvl7pPr>
            <a:lvl8pPr marL="3657600" lvl="7" indent="-333756" algn="l">
              <a:lnSpc>
                <a:spcPct val="100000"/>
              </a:lnSpc>
              <a:spcBef>
                <a:spcPts val="600"/>
              </a:spcBef>
              <a:spcAft>
                <a:spcPts val="0"/>
              </a:spcAft>
              <a:buSzPts val="1656"/>
              <a:buChar char="◼"/>
              <a:defRPr/>
            </a:lvl8pPr>
            <a:lvl9pPr marL="4114800" lvl="8" indent="-333756" algn="l">
              <a:lnSpc>
                <a:spcPct val="100000"/>
              </a:lnSpc>
              <a:spcBef>
                <a:spcPts val="600"/>
              </a:spcBef>
              <a:spcAft>
                <a:spcPts val="600"/>
              </a:spcAft>
              <a:buSzPts val="1656"/>
              <a:buChar char="◼"/>
              <a:defRPr/>
            </a:lvl9pPr>
          </a:lstStyle>
          <a:p>
            <a:endParaRPr/>
          </a:p>
        </p:txBody>
      </p:sp>
      <p:sp>
        <p:nvSpPr>
          <p:cNvPr id="23" name="Google Shape;23;p31"/>
          <p:cNvSpPr txBox="1">
            <a:spLocks noGrp="1"/>
          </p:cNvSpPr>
          <p:nvPr>
            <p:ph type="dt" idx="10"/>
          </p:nvPr>
        </p:nvSpPr>
        <p:spPr>
          <a:xfrm>
            <a:off x="7605951" y="5956137"/>
            <a:ext cx="2844799"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4" name="Google Shape;24;p31"/>
          <p:cNvSpPr txBox="1">
            <a:spLocks noGrp="1"/>
          </p:cNvSpPr>
          <p:nvPr>
            <p:ph type="ftr" idx="11"/>
          </p:nvPr>
        </p:nvSpPr>
        <p:spPr>
          <a:xfrm>
            <a:off x="581192" y="5951811"/>
            <a:ext cx="691721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5" name="Google Shape;25;p31"/>
          <p:cNvSpPr txBox="1">
            <a:spLocks noGrp="1"/>
          </p:cNvSpPr>
          <p:nvPr>
            <p:ph type="sldNum" idx="12"/>
          </p:nvPr>
        </p:nvSpPr>
        <p:spPr>
          <a:xfrm>
            <a:off x="10558300" y="5956137"/>
            <a:ext cx="1052508"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43"/>
        <p:cNvGrpSpPr/>
        <p:nvPr/>
      </p:nvGrpSpPr>
      <p:grpSpPr>
        <a:xfrm>
          <a:off x="0" y="0"/>
          <a:ext cx="0" cy="0"/>
          <a:chOff x="0" y="0"/>
          <a:chExt cx="0" cy="0"/>
        </a:xfrm>
      </p:grpSpPr>
      <p:sp>
        <p:nvSpPr>
          <p:cNvPr id="144" name="Google Shape;144;p6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5" name="Google Shape;145;p6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6" name="Google Shape;146;p6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7" name="Google Shape;147;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8" name="Google Shape;148;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9" name="Google Shape;149;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50"/>
        <p:cNvGrpSpPr/>
        <p:nvPr/>
      </p:nvGrpSpPr>
      <p:grpSpPr>
        <a:xfrm>
          <a:off x="0" y="0"/>
          <a:ext cx="0" cy="0"/>
          <a:chOff x="0" y="0"/>
          <a:chExt cx="0" cy="0"/>
        </a:xfrm>
      </p:grpSpPr>
      <p:sp>
        <p:nvSpPr>
          <p:cNvPr id="151" name="Google Shape;151;p6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2" name="Google Shape;152;p6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53" name="Google Shape;153;p64"/>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4" name="Google Shape;154;p64"/>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55" name="Google Shape;155;p64"/>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6" name="Google Shape;156;p6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7" name="Google Shape;157;p6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8" name="Google Shape;158;p6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59"/>
        <p:cNvGrpSpPr/>
        <p:nvPr/>
      </p:nvGrpSpPr>
      <p:grpSpPr>
        <a:xfrm>
          <a:off x="0" y="0"/>
          <a:ext cx="0" cy="0"/>
          <a:chOff x="0" y="0"/>
          <a:chExt cx="0" cy="0"/>
        </a:xfrm>
      </p:grpSpPr>
      <p:sp>
        <p:nvSpPr>
          <p:cNvPr id="160" name="Google Shape;160;p6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1" name="Google Shape;161;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2" name="Google Shape;162;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3" name="Google Shape;163;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64"/>
        <p:cNvGrpSpPr/>
        <p:nvPr/>
      </p:nvGrpSpPr>
      <p:grpSpPr>
        <a:xfrm>
          <a:off x="0" y="0"/>
          <a:ext cx="0" cy="0"/>
          <a:chOff x="0" y="0"/>
          <a:chExt cx="0" cy="0"/>
        </a:xfrm>
      </p:grpSpPr>
      <p:sp>
        <p:nvSpPr>
          <p:cNvPr id="165" name="Google Shape;165;p6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6" name="Google Shape;166;p6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67" name="Google Shape;167;p6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68" name="Google Shape;168;p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9" name="Google Shape;169;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0" name="Google Shape;170;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71"/>
        <p:cNvGrpSpPr/>
        <p:nvPr/>
      </p:nvGrpSpPr>
      <p:grpSpPr>
        <a:xfrm>
          <a:off x="0" y="0"/>
          <a:ext cx="0" cy="0"/>
          <a:chOff x="0" y="0"/>
          <a:chExt cx="0" cy="0"/>
        </a:xfrm>
      </p:grpSpPr>
      <p:sp>
        <p:nvSpPr>
          <p:cNvPr id="172" name="Google Shape;172;p6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3" name="Google Shape;173;p67"/>
          <p:cNvSpPr>
            <a:spLocks noGrp="1"/>
          </p:cNvSpPr>
          <p:nvPr>
            <p:ph type="pic" idx="2"/>
          </p:nvPr>
        </p:nvSpPr>
        <p:spPr>
          <a:xfrm>
            <a:off x="5183188" y="987425"/>
            <a:ext cx="6172200" cy="4873625"/>
          </a:xfrm>
          <a:prstGeom prst="rect">
            <a:avLst/>
          </a:prstGeom>
          <a:noFill/>
          <a:ln>
            <a:noFill/>
          </a:ln>
        </p:spPr>
      </p:sp>
      <p:sp>
        <p:nvSpPr>
          <p:cNvPr id="174" name="Google Shape;174;p6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75" name="Google Shape;175;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6" name="Google Shape;176;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7" name="Google Shape;177;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78"/>
        <p:cNvGrpSpPr/>
        <p:nvPr/>
      </p:nvGrpSpPr>
      <p:grpSpPr>
        <a:xfrm>
          <a:off x="0" y="0"/>
          <a:ext cx="0" cy="0"/>
          <a:chOff x="0" y="0"/>
          <a:chExt cx="0" cy="0"/>
        </a:xfrm>
      </p:grpSpPr>
      <p:sp>
        <p:nvSpPr>
          <p:cNvPr id="179" name="Google Shape;179;p6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0" name="Google Shape;180;p6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1" name="Google Shape;181;p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2" name="Google Shape;182;p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3" name="Google Shape;183;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84"/>
        <p:cNvGrpSpPr/>
        <p:nvPr/>
      </p:nvGrpSpPr>
      <p:grpSpPr>
        <a:xfrm>
          <a:off x="0" y="0"/>
          <a:ext cx="0" cy="0"/>
          <a:chOff x="0" y="0"/>
          <a:chExt cx="0" cy="0"/>
        </a:xfrm>
      </p:grpSpPr>
      <p:sp>
        <p:nvSpPr>
          <p:cNvPr id="185" name="Google Shape;185;p6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6" name="Google Shape;186;p6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7" name="Google Shape;187;p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8" name="Google Shape;188;p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9" name="Google Shape;189;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9"/>
        <p:cNvGrpSpPr/>
        <p:nvPr/>
      </p:nvGrpSpPr>
      <p:grpSpPr>
        <a:xfrm>
          <a:off x="0" y="0"/>
          <a:ext cx="0" cy="0"/>
          <a:chOff x="0" y="0"/>
          <a:chExt cx="0" cy="0"/>
        </a:xfrm>
      </p:grpSpPr>
      <p:sp>
        <p:nvSpPr>
          <p:cNvPr id="130" name="Google Shape;130;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1" name="Google Shape;131;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2" name="Google Shape;132;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0611449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2_Two Content">
  <p:cSld name="2_Two Content">
    <p:spTree>
      <p:nvGrpSpPr>
        <p:cNvPr id="1" name="Shape 26"/>
        <p:cNvGrpSpPr/>
        <p:nvPr/>
      </p:nvGrpSpPr>
      <p:grpSpPr>
        <a:xfrm>
          <a:off x="0" y="0"/>
          <a:ext cx="0" cy="0"/>
          <a:chOff x="0" y="0"/>
          <a:chExt cx="0" cy="0"/>
        </a:xfrm>
      </p:grpSpPr>
      <p:sp>
        <p:nvSpPr>
          <p:cNvPr id="27" name="Google Shape;27;p83"/>
          <p:cNvSpPr txBox="1">
            <a:spLocks noGrp="1"/>
          </p:cNvSpPr>
          <p:nvPr>
            <p:ph type="title"/>
          </p:nvPr>
        </p:nvSpPr>
        <p:spPr>
          <a:xfrm>
            <a:off x="1265035" y="479389"/>
            <a:ext cx="10277149" cy="650699"/>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SzPts val="2800"/>
              <a:buNone/>
              <a:defRPr sz="24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83"/>
          <p:cNvSpPr txBox="1">
            <a:spLocks noGrp="1"/>
          </p:cNvSpPr>
          <p:nvPr>
            <p:ph type="body" idx="1"/>
          </p:nvPr>
        </p:nvSpPr>
        <p:spPr>
          <a:xfrm>
            <a:off x="1265771" y="1211582"/>
            <a:ext cx="5050367" cy="4865453"/>
          </a:xfrm>
          <a:prstGeom prst="rect">
            <a:avLst/>
          </a:prstGeom>
          <a:noFill/>
          <a:ln>
            <a:noFill/>
          </a:ln>
        </p:spPr>
        <p:txBody>
          <a:bodyPr spcFirstLastPara="1" wrap="square" lIns="91425" tIns="45700" rIns="91425" bIns="45700" anchor="ctr" anchorCtr="0">
            <a:normAutofit/>
          </a:bodyPr>
          <a:lstStyle>
            <a:lvl1pPr marL="457200" lvl="0" indent="-333756" algn="l">
              <a:lnSpc>
                <a:spcPct val="100000"/>
              </a:lnSpc>
              <a:spcBef>
                <a:spcPts val="360"/>
              </a:spcBef>
              <a:spcAft>
                <a:spcPts val="0"/>
              </a:spcAft>
              <a:buSzPts val="1656"/>
              <a:buChar char="◼"/>
              <a:defRPr/>
            </a:lvl1pPr>
            <a:lvl2pPr marL="914400" lvl="1" indent="-322072" algn="l">
              <a:lnSpc>
                <a:spcPct val="100000"/>
              </a:lnSpc>
              <a:spcBef>
                <a:spcPts val="600"/>
              </a:spcBef>
              <a:spcAft>
                <a:spcPts val="0"/>
              </a:spcAft>
              <a:buSzPts val="1472"/>
              <a:buChar char="◼"/>
              <a:defRPr/>
            </a:lvl2pPr>
            <a:lvl3pPr marL="1371600" lvl="2" indent="-310388" algn="l">
              <a:lnSpc>
                <a:spcPct val="100000"/>
              </a:lnSpc>
              <a:spcBef>
                <a:spcPts val="600"/>
              </a:spcBef>
              <a:spcAft>
                <a:spcPts val="0"/>
              </a:spcAft>
              <a:buSzPts val="1288"/>
              <a:buChar char="◼"/>
              <a:defRPr/>
            </a:lvl3pPr>
            <a:lvl4pPr marL="1828800" lvl="3" indent="-298703" algn="l">
              <a:lnSpc>
                <a:spcPct val="100000"/>
              </a:lnSpc>
              <a:spcBef>
                <a:spcPts val="600"/>
              </a:spcBef>
              <a:spcAft>
                <a:spcPts val="0"/>
              </a:spcAft>
              <a:buSzPts val="1104"/>
              <a:buChar char="◼"/>
              <a:defRPr/>
            </a:lvl4pPr>
            <a:lvl5pPr marL="2286000" lvl="4" indent="-298704" algn="l">
              <a:lnSpc>
                <a:spcPct val="100000"/>
              </a:lnSpc>
              <a:spcBef>
                <a:spcPts val="600"/>
              </a:spcBef>
              <a:spcAft>
                <a:spcPts val="0"/>
              </a:spcAft>
              <a:buSzPts val="1104"/>
              <a:buChar char="◼"/>
              <a:defRPr/>
            </a:lvl5pPr>
            <a:lvl6pPr marL="2743200" lvl="5" indent="-298704" algn="l">
              <a:lnSpc>
                <a:spcPct val="100000"/>
              </a:lnSpc>
              <a:spcBef>
                <a:spcPts val="600"/>
              </a:spcBef>
              <a:spcAft>
                <a:spcPts val="0"/>
              </a:spcAft>
              <a:buSzPts val="1104"/>
              <a:buChar char="◼"/>
              <a:defRPr/>
            </a:lvl6pPr>
            <a:lvl7pPr marL="3200400" lvl="6" indent="-298704" algn="l">
              <a:lnSpc>
                <a:spcPct val="100000"/>
              </a:lnSpc>
              <a:spcBef>
                <a:spcPts val="600"/>
              </a:spcBef>
              <a:spcAft>
                <a:spcPts val="0"/>
              </a:spcAft>
              <a:buSzPts val="1104"/>
              <a:buChar char="◼"/>
              <a:defRPr/>
            </a:lvl7pPr>
            <a:lvl8pPr marL="3657600" lvl="7" indent="-298703" algn="l">
              <a:lnSpc>
                <a:spcPct val="100000"/>
              </a:lnSpc>
              <a:spcBef>
                <a:spcPts val="600"/>
              </a:spcBef>
              <a:spcAft>
                <a:spcPts val="0"/>
              </a:spcAft>
              <a:buSzPts val="1104"/>
              <a:buChar char="◼"/>
              <a:defRPr/>
            </a:lvl8pPr>
            <a:lvl9pPr marL="4114800" lvl="8" indent="-298703" algn="l">
              <a:lnSpc>
                <a:spcPct val="100000"/>
              </a:lnSpc>
              <a:spcBef>
                <a:spcPts val="600"/>
              </a:spcBef>
              <a:spcAft>
                <a:spcPts val="600"/>
              </a:spcAft>
              <a:buSzPts val="1104"/>
              <a:buChar char="◼"/>
              <a:defRPr/>
            </a:lvl9pPr>
          </a:lstStyle>
          <a:p>
            <a:endParaRPr/>
          </a:p>
        </p:txBody>
      </p:sp>
      <p:sp>
        <p:nvSpPr>
          <p:cNvPr id="29" name="Google Shape;29;p83"/>
          <p:cNvSpPr txBox="1">
            <a:spLocks noGrp="1"/>
          </p:cNvSpPr>
          <p:nvPr>
            <p:ph type="body" idx="2"/>
          </p:nvPr>
        </p:nvSpPr>
        <p:spPr>
          <a:xfrm>
            <a:off x="6502400" y="1211582"/>
            <a:ext cx="5039784" cy="4865453"/>
          </a:xfrm>
          <a:prstGeom prst="rect">
            <a:avLst/>
          </a:prstGeom>
          <a:noFill/>
          <a:ln>
            <a:noFill/>
          </a:ln>
        </p:spPr>
        <p:txBody>
          <a:bodyPr spcFirstLastPara="1" wrap="square" lIns="91425" tIns="45700" rIns="91425" bIns="45700" anchor="ctr" anchorCtr="0">
            <a:normAutofit/>
          </a:bodyPr>
          <a:lstStyle>
            <a:lvl1pPr marL="457200" lvl="0" indent="-333756" algn="l">
              <a:lnSpc>
                <a:spcPct val="100000"/>
              </a:lnSpc>
              <a:spcBef>
                <a:spcPts val="360"/>
              </a:spcBef>
              <a:spcAft>
                <a:spcPts val="0"/>
              </a:spcAft>
              <a:buSzPts val="1656"/>
              <a:buChar char="◼"/>
              <a:defRPr/>
            </a:lvl1pPr>
            <a:lvl2pPr marL="914400" lvl="1" indent="-322072" algn="l">
              <a:lnSpc>
                <a:spcPct val="100000"/>
              </a:lnSpc>
              <a:spcBef>
                <a:spcPts val="600"/>
              </a:spcBef>
              <a:spcAft>
                <a:spcPts val="0"/>
              </a:spcAft>
              <a:buSzPts val="1472"/>
              <a:buChar char="◼"/>
              <a:defRPr/>
            </a:lvl2pPr>
            <a:lvl3pPr marL="1371600" lvl="2" indent="-310388" algn="l">
              <a:lnSpc>
                <a:spcPct val="100000"/>
              </a:lnSpc>
              <a:spcBef>
                <a:spcPts val="600"/>
              </a:spcBef>
              <a:spcAft>
                <a:spcPts val="0"/>
              </a:spcAft>
              <a:buSzPts val="1288"/>
              <a:buChar char="◼"/>
              <a:defRPr/>
            </a:lvl3pPr>
            <a:lvl4pPr marL="1828800" lvl="3" indent="-298703" algn="l">
              <a:lnSpc>
                <a:spcPct val="100000"/>
              </a:lnSpc>
              <a:spcBef>
                <a:spcPts val="600"/>
              </a:spcBef>
              <a:spcAft>
                <a:spcPts val="0"/>
              </a:spcAft>
              <a:buSzPts val="1104"/>
              <a:buChar char="◼"/>
              <a:defRPr/>
            </a:lvl4pPr>
            <a:lvl5pPr marL="2286000" lvl="4" indent="-298704" algn="l">
              <a:lnSpc>
                <a:spcPct val="100000"/>
              </a:lnSpc>
              <a:spcBef>
                <a:spcPts val="600"/>
              </a:spcBef>
              <a:spcAft>
                <a:spcPts val="0"/>
              </a:spcAft>
              <a:buSzPts val="1104"/>
              <a:buChar char="◼"/>
              <a:defRPr/>
            </a:lvl5pPr>
            <a:lvl6pPr marL="2743200" lvl="5" indent="-298704" algn="l">
              <a:lnSpc>
                <a:spcPct val="100000"/>
              </a:lnSpc>
              <a:spcBef>
                <a:spcPts val="600"/>
              </a:spcBef>
              <a:spcAft>
                <a:spcPts val="0"/>
              </a:spcAft>
              <a:buSzPts val="1104"/>
              <a:buChar char="◼"/>
              <a:defRPr/>
            </a:lvl6pPr>
            <a:lvl7pPr marL="3200400" lvl="6" indent="-298704" algn="l">
              <a:lnSpc>
                <a:spcPct val="100000"/>
              </a:lnSpc>
              <a:spcBef>
                <a:spcPts val="600"/>
              </a:spcBef>
              <a:spcAft>
                <a:spcPts val="0"/>
              </a:spcAft>
              <a:buSzPts val="1104"/>
              <a:buChar char="◼"/>
              <a:defRPr/>
            </a:lvl7pPr>
            <a:lvl8pPr marL="3657600" lvl="7" indent="-298703" algn="l">
              <a:lnSpc>
                <a:spcPct val="100000"/>
              </a:lnSpc>
              <a:spcBef>
                <a:spcPts val="600"/>
              </a:spcBef>
              <a:spcAft>
                <a:spcPts val="0"/>
              </a:spcAft>
              <a:buSzPts val="1104"/>
              <a:buChar char="◼"/>
              <a:defRPr/>
            </a:lvl8pPr>
            <a:lvl9pPr marL="4114800" lvl="8" indent="-298703" algn="l">
              <a:lnSpc>
                <a:spcPct val="100000"/>
              </a:lnSpc>
              <a:spcBef>
                <a:spcPts val="600"/>
              </a:spcBef>
              <a:spcAft>
                <a:spcPts val="600"/>
              </a:spcAft>
              <a:buSzPts val="1104"/>
              <a:buChar char="◼"/>
              <a:defRPr/>
            </a:lvl9pPr>
          </a:lstStyle>
          <a:p>
            <a:endParaRPr/>
          </a:p>
        </p:txBody>
      </p:sp>
      <p:sp>
        <p:nvSpPr>
          <p:cNvPr id="30" name="Google Shape;30;p83"/>
          <p:cNvSpPr txBox="1">
            <a:spLocks noGrp="1"/>
          </p:cNvSpPr>
          <p:nvPr>
            <p:ph type="sldNum" idx="12"/>
          </p:nvPr>
        </p:nvSpPr>
        <p:spPr>
          <a:xfrm>
            <a:off x="146055" y="6414738"/>
            <a:ext cx="1128183" cy="363855"/>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955474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206"/>
        <p:cNvGrpSpPr/>
        <p:nvPr/>
      </p:nvGrpSpPr>
      <p:grpSpPr>
        <a:xfrm>
          <a:off x="0" y="0"/>
          <a:ext cx="0" cy="0"/>
          <a:chOff x="0" y="0"/>
          <a:chExt cx="0" cy="0"/>
        </a:xfrm>
      </p:grpSpPr>
      <p:sp>
        <p:nvSpPr>
          <p:cNvPr id="207" name="Google Shape;207;p39"/>
          <p:cNvSpPr txBox="1">
            <a:spLocks noGrp="1"/>
          </p:cNvSpPr>
          <p:nvPr>
            <p:ph type="title"/>
          </p:nvPr>
        </p:nvSpPr>
        <p:spPr>
          <a:xfrm>
            <a:off x="1265035" y="479389"/>
            <a:ext cx="10277149" cy="650699"/>
          </a:xfrm>
          <a:prstGeom prst="rect">
            <a:avLst/>
          </a:prstGeom>
          <a:noFill/>
          <a:ln>
            <a:noFill/>
          </a:ln>
        </p:spPr>
        <p:txBody>
          <a:bodyPr spcFirstLastPara="1" wrap="square" lIns="0" tIns="45700" rIns="91425" bIns="45700" anchor="b" anchorCtr="0">
            <a:normAutofit/>
          </a:bodyPr>
          <a:lstStyle>
            <a:lvl1pPr lvl="0" algn="l">
              <a:lnSpc>
                <a:spcPct val="85000"/>
              </a:lnSpc>
              <a:spcBef>
                <a:spcPts val="0"/>
              </a:spcBef>
              <a:spcAft>
                <a:spcPts val="0"/>
              </a:spcAft>
              <a:buClr>
                <a:schemeClr val="lt2"/>
              </a:buClr>
              <a:buSzPts val="2400"/>
              <a:buFont typeface="Arial"/>
              <a:buNone/>
              <a:defRPr sz="24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8" name="Google Shape;208;p39"/>
          <p:cNvSpPr txBox="1">
            <a:spLocks noGrp="1"/>
          </p:cNvSpPr>
          <p:nvPr>
            <p:ph type="body" idx="1"/>
          </p:nvPr>
        </p:nvSpPr>
        <p:spPr>
          <a:xfrm>
            <a:off x="1265771" y="1211582"/>
            <a:ext cx="5050367" cy="4865453"/>
          </a:xfrm>
          <a:prstGeom prst="rect">
            <a:avLst/>
          </a:prstGeom>
          <a:noFill/>
          <a:ln>
            <a:noFill/>
          </a:ln>
        </p:spPr>
        <p:txBody>
          <a:bodyPr spcFirstLastPara="1" wrap="square" lIns="0" tIns="45700" rIns="0" bIns="45700" anchor="t" anchorCtr="0">
            <a:normAutofit/>
          </a:bodyPr>
          <a:lstStyle>
            <a:lvl1pPr marL="457200" lvl="0" indent="-228600" algn="l">
              <a:lnSpc>
                <a:spcPct val="100000"/>
              </a:lnSpc>
              <a:spcBef>
                <a:spcPts val="360"/>
              </a:spcBef>
              <a:spcAft>
                <a:spcPts val="0"/>
              </a:spcAft>
              <a:buClr>
                <a:schemeClr val="dk1"/>
              </a:buClr>
              <a:buSzPts val="1800"/>
              <a:buNone/>
              <a:defRPr/>
            </a:lvl1pPr>
            <a:lvl2pPr marL="914400" lvl="1" indent="-342900" algn="l">
              <a:lnSpc>
                <a:spcPct val="100000"/>
              </a:lnSpc>
              <a:spcBef>
                <a:spcPts val="360"/>
              </a:spcBef>
              <a:spcAft>
                <a:spcPts val="0"/>
              </a:spcAft>
              <a:buSzPts val="1800"/>
              <a:buChar char="▪"/>
              <a:defRPr/>
            </a:lvl2pPr>
            <a:lvl3pPr marL="1371600" lvl="2" indent="-345186" algn="l">
              <a:lnSpc>
                <a:spcPct val="100000"/>
              </a:lnSpc>
              <a:spcBef>
                <a:spcPts val="360"/>
              </a:spcBef>
              <a:spcAft>
                <a:spcPts val="0"/>
              </a:spcAft>
              <a:buSzPts val="1836"/>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09" name="Google Shape;209;p39"/>
          <p:cNvSpPr txBox="1">
            <a:spLocks noGrp="1"/>
          </p:cNvSpPr>
          <p:nvPr>
            <p:ph type="body" idx="2"/>
          </p:nvPr>
        </p:nvSpPr>
        <p:spPr>
          <a:xfrm>
            <a:off x="6502400" y="1211582"/>
            <a:ext cx="5039784" cy="4865453"/>
          </a:xfrm>
          <a:prstGeom prst="rect">
            <a:avLst/>
          </a:prstGeom>
          <a:noFill/>
          <a:ln>
            <a:noFill/>
          </a:ln>
        </p:spPr>
        <p:txBody>
          <a:bodyPr spcFirstLastPara="1" wrap="square" lIns="0" tIns="45700" rIns="0" bIns="45700" anchor="t" anchorCtr="0">
            <a:normAutofit/>
          </a:bodyPr>
          <a:lstStyle>
            <a:lvl1pPr marL="457200" lvl="0" indent="-228600" algn="l">
              <a:lnSpc>
                <a:spcPct val="100000"/>
              </a:lnSpc>
              <a:spcBef>
                <a:spcPts val="360"/>
              </a:spcBef>
              <a:spcAft>
                <a:spcPts val="0"/>
              </a:spcAft>
              <a:buClr>
                <a:schemeClr val="dk1"/>
              </a:buClr>
              <a:buSzPts val="1800"/>
              <a:buNone/>
              <a:defRPr/>
            </a:lvl1pPr>
            <a:lvl2pPr marL="914400" lvl="1" indent="-342900" algn="l">
              <a:lnSpc>
                <a:spcPct val="100000"/>
              </a:lnSpc>
              <a:spcBef>
                <a:spcPts val="360"/>
              </a:spcBef>
              <a:spcAft>
                <a:spcPts val="0"/>
              </a:spcAft>
              <a:buSzPts val="1800"/>
              <a:buChar char="▪"/>
              <a:defRPr/>
            </a:lvl2pPr>
            <a:lvl3pPr marL="1371600" lvl="2" indent="-345186" algn="l">
              <a:lnSpc>
                <a:spcPct val="100000"/>
              </a:lnSpc>
              <a:spcBef>
                <a:spcPts val="360"/>
              </a:spcBef>
              <a:spcAft>
                <a:spcPts val="0"/>
              </a:spcAft>
              <a:buSzPts val="1836"/>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10" name="Google Shape;210;p39"/>
          <p:cNvSpPr txBox="1">
            <a:spLocks noGrp="1"/>
          </p:cNvSpPr>
          <p:nvPr>
            <p:ph type="sldNum" idx="12"/>
          </p:nvPr>
        </p:nvSpPr>
        <p:spPr>
          <a:xfrm>
            <a:off x="146055" y="6414738"/>
            <a:ext cx="1128183" cy="36385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wo Content" type="tx">
  <p:cSld name="TITLE_AND_BODY">
    <p:spTree>
      <p:nvGrpSpPr>
        <p:cNvPr id="1" name="Shape 26"/>
        <p:cNvGrpSpPr/>
        <p:nvPr/>
      </p:nvGrpSpPr>
      <p:grpSpPr>
        <a:xfrm>
          <a:off x="0" y="0"/>
          <a:ext cx="0" cy="0"/>
          <a:chOff x="0" y="0"/>
          <a:chExt cx="0" cy="0"/>
        </a:xfrm>
      </p:grpSpPr>
      <p:sp>
        <p:nvSpPr>
          <p:cNvPr id="27" name="Google Shape;27;p34"/>
          <p:cNvSpPr txBox="1">
            <a:spLocks noGrp="1"/>
          </p:cNvSpPr>
          <p:nvPr>
            <p:ph type="title"/>
          </p:nvPr>
        </p:nvSpPr>
        <p:spPr>
          <a:xfrm>
            <a:off x="101600" y="0"/>
            <a:ext cx="11887200" cy="685800"/>
          </a:xfrm>
          <a:prstGeom prst="rect">
            <a:avLst/>
          </a:prstGeom>
          <a:noFill/>
          <a:ln>
            <a:noFill/>
          </a:ln>
        </p:spPr>
        <p:txBody>
          <a:bodyPr spcFirstLastPara="1" wrap="square" lIns="45700" tIns="45700" rIns="45700" bIns="45700" anchor="b" anchorCtr="0">
            <a:normAutofit/>
          </a:bodyPr>
          <a:lstStyle>
            <a:lvl1pPr lvl="0" algn="l">
              <a:lnSpc>
                <a:spcPct val="100000"/>
              </a:lnSpc>
              <a:spcBef>
                <a:spcPts val="0"/>
              </a:spcBef>
              <a:spcAft>
                <a:spcPts val="0"/>
              </a:spcAft>
              <a:buClr>
                <a:schemeClr val="lt1"/>
              </a:buClr>
              <a:buSzPts val="2600"/>
              <a:buFont typeface="Gill Sans"/>
              <a:buNone/>
              <a:defRPr sz="26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34"/>
          <p:cNvSpPr txBox="1">
            <a:spLocks noGrp="1"/>
          </p:cNvSpPr>
          <p:nvPr>
            <p:ph type="body" idx="1"/>
          </p:nvPr>
        </p:nvSpPr>
        <p:spPr>
          <a:xfrm>
            <a:off x="914400" y="1066800"/>
            <a:ext cx="5080000" cy="5791200"/>
          </a:xfrm>
          <a:prstGeom prst="rect">
            <a:avLst/>
          </a:prstGeom>
          <a:noFill/>
          <a:ln>
            <a:noFill/>
          </a:ln>
        </p:spPr>
        <p:txBody>
          <a:bodyPr spcFirstLastPara="1" wrap="square" lIns="45700" tIns="45700" rIns="45700" bIns="45700" anchor="ctr" anchorCtr="0">
            <a:normAutofit/>
          </a:bodyPr>
          <a:lstStyle>
            <a:lvl1pPr marL="457200" lvl="0" indent="-392176" algn="l">
              <a:lnSpc>
                <a:spcPct val="100000"/>
              </a:lnSpc>
              <a:spcBef>
                <a:spcPts val="600"/>
              </a:spcBef>
              <a:spcAft>
                <a:spcPts val="0"/>
              </a:spcAft>
              <a:buSzPts val="2576"/>
              <a:buChar char="•"/>
              <a:defRPr sz="2800"/>
            </a:lvl1pPr>
            <a:lvl2pPr marL="914400" lvl="1" indent="-392176" algn="l">
              <a:lnSpc>
                <a:spcPct val="100000"/>
              </a:lnSpc>
              <a:spcBef>
                <a:spcPts val="600"/>
              </a:spcBef>
              <a:spcAft>
                <a:spcPts val="0"/>
              </a:spcAft>
              <a:buSzPts val="2576"/>
              <a:buChar char="•"/>
              <a:defRPr sz="2800"/>
            </a:lvl2pPr>
            <a:lvl3pPr marL="1371600" lvl="2" indent="-392175" algn="l">
              <a:lnSpc>
                <a:spcPct val="100000"/>
              </a:lnSpc>
              <a:spcBef>
                <a:spcPts val="600"/>
              </a:spcBef>
              <a:spcAft>
                <a:spcPts val="0"/>
              </a:spcAft>
              <a:buSzPts val="2576"/>
              <a:buChar char="•"/>
              <a:defRPr sz="2800"/>
            </a:lvl3pPr>
            <a:lvl4pPr marL="1828800" lvl="3" indent="-392175" algn="l">
              <a:lnSpc>
                <a:spcPct val="100000"/>
              </a:lnSpc>
              <a:spcBef>
                <a:spcPts val="600"/>
              </a:spcBef>
              <a:spcAft>
                <a:spcPts val="0"/>
              </a:spcAft>
              <a:buSzPts val="2576"/>
              <a:buChar char="•"/>
              <a:defRPr sz="2800"/>
            </a:lvl4pPr>
            <a:lvl5pPr marL="2286000" lvl="4" indent="-392176" algn="l">
              <a:lnSpc>
                <a:spcPct val="100000"/>
              </a:lnSpc>
              <a:spcBef>
                <a:spcPts val="600"/>
              </a:spcBef>
              <a:spcAft>
                <a:spcPts val="0"/>
              </a:spcAft>
              <a:buSzPts val="2576"/>
              <a:buChar char="•"/>
              <a:defRPr sz="2800"/>
            </a:lvl5pPr>
            <a:lvl6pPr marL="2743200" lvl="5" indent="-333756" algn="l">
              <a:lnSpc>
                <a:spcPct val="100000"/>
              </a:lnSpc>
              <a:spcBef>
                <a:spcPts val="600"/>
              </a:spcBef>
              <a:spcAft>
                <a:spcPts val="0"/>
              </a:spcAft>
              <a:buSzPts val="1656"/>
              <a:buChar char="◼"/>
              <a:defRPr/>
            </a:lvl6pPr>
            <a:lvl7pPr marL="3200400" lvl="6" indent="-333756" algn="l">
              <a:lnSpc>
                <a:spcPct val="100000"/>
              </a:lnSpc>
              <a:spcBef>
                <a:spcPts val="600"/>
              </a:spcBef>
              <a:spcAft>
                <a:spcPts val="0"/>
              </a:spcAft>
              <a:buSzPts val="1656"/>
              <a:buChar char="◼"/>
              <a:defRPr/>
            </a:lvl7pPr>
            <a:lvl8pPr marL="3657600" lvl="7" indent="-333756" algn="l">
              <a:lnSpc>
                <a:spcPct val="100000"/>
              </a:lnSpc>
              <a:spcBef>
                <a:spcPts val="600"/>
              </a:spcBef>
              <a:spcAft>
                <a:spcPts val="0"/>
              </a:spcAft>
              <a:buSzPts val="1656"/>
              <a:buChar char="◼"/>
              <a:defRPr/>
            </a:lvl8pPr>
            <a:lvl9pPr marL="4114800" lvl="8" indent="-333756" algn="l">
              <a:lnSpc>
                <a:spcPct val="100000"/>
              </a:lnSpc>
              <a:spcBef>
                <a:spcPts val="600"/>
              </a:spcBef>
              <a:spcAft>
                <a:spcPts val="600"/>
              </a:spcAft>
              <a:buSzPts val="1656"/>
              <a:buChar char="◼"/>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1_Two Content" type="twoObj">
  <p:cSld name="TWO_OBJECTS">
    <p:spTree>
      <p:nvGrpSpPr>
        <p:cNvPr id="1" name="Shape 216"/>
        <p:cNvGrpSpPr/>
        <p:nvPr/>
      </p:nvGrpSpPr>
      <p:grpSpPr>
        <a:xfrm>
          <a:off x="0" y="0"/>
          <a:ext cx="0" cy="0"/>
          <a:chOff x="0" y="0"/>
          <a:chExt cx="0" cy="0"/>
        </a:xfrm>
      </p:grpSpPr>
      <p:sp>
        <p:nvSpPr>
          <p:cNvPr id="217" name="Google Shape;217;p41"/>
          <p:cNvSpPr txBox="1">
            <a:spLocks noGrp="1"/>
          </p:cNvSpPr>
          <p:nvPr>
            <p:ph type="title"/>
          </p:nvPr>
        </p:nvSpPr>
        <p:spPr>
          <a:xfrm>
            <a:off x="1265035" y="479389"/>
            <a:ext cx="10277149" cy="650699"/>
          </a:xfrm>
          <a:prstGeom prst="rect">
            <a:avLst/>
          </a:prstGeom>
          <a:noFill/>
          <a:ln>
            <a:noFill/>
          </a:ln>
        </p:spPr>
        <p:txBody>
          <a:bodyPr spcFirstLastPara="1" wrap="square" lIns="0" tIns="45700" rIns="91425" bIns="45700" anchor="b" anchorCtr="0">
            <a:normAutofit/>
          </a:bodyPr>
          <a:lstStyle>
            <a:lvl1pPr lvl="0" algn="l">
              <a:lnSpc>
                <a:spcPct val="85000"/>
              </a:lnSpc>
              <a:spcBef>
                <a:spcPts val="0"/>
              </a:spcBef>
              <a:spcAft>
                <a:spcPts val="0"/>
              </a:spcAft>
              <a:buClr>
                <a:srgbClr val="8C1515"/>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8" name="Google Shape;218;p41"/>
          <p:cNvSpPr txBox="1">
            <a:spLocks noGrp="1"/>
          </p:cNvSpPr>
          <p:nvPr>
            <p:ph type="body" idx="1"/>
          </p:nvPr>
        </p:nvSpPr>
        <p:spPr>
          <a:xfrm>
            <a:off x="838200" y="1825625"/>
            <a:ext cx="5181600" cy="4351338"/>
          </a:xfrm>
          <a:prstGeom prst="rect">
            <a:avLst/>
          </a:prstGeom>
          <a:noFill/>
          <a:ln>
            <a:noFill/>
          </a:ln>
        </p:spPr>
        <p:txBody>
          <a:bodyPr spcFirstLastPara="1" wrap="square" lIns="0" tIns="45700" rIns="0" bIns="45700" anchor="t" anchorCtr="0">
            <a:normAutofit/>
          </a:bodyPr>
          <a:lstStyle>
            <a:lvl1pPr marL="457200" lvl="0" indent="-228600" algn="l">
              <a:lnSpc>
                <a:spcPct val="100000"/>
              </a:lnSpc>
              <a:spcBef>
                <a:spcPts val="360"/>
              </a:spcBef>
              <a:spcAft>
                <a:spcPts val="0"/>
              </a:spcAft>
              <a:buClr>
                <a:schemeClr val="dk1"/>
              </a:buClr>
              <a:buSzPts val="1800"/>
              <a:buNone/>
              <a:defRPr/>
            </a:lvl1pPr>
            <a:lvl2pPr marL="914400" lvl="1" indent="-342900" algn="l">
              <a:lnSpc>
                <a:spcPct val="100000"/>
              </a:lnSpc>
              <a:spcBef>
                <a:spcPts val="360"/>
              </a:spcBef>
              <a:spcAft>
                <a:spcPts val="0"/>
              </a:spcAft>
              <a:buSzPts val="1800"/>
              <a:buChar char="▪"/>
              <a:defRPr/>
            </a:lvl2pPr>
            <a:lvl3pPr marL="1371600" lvl="2" indent="-345186" algn="l">
              <a:lnSpc>
                <a:spcPct val="100000"/>
              </a:lnSpc>
              <a:spcBef>
                <a:spcPts val="360"/>
              </a:spcBef>
              <a:spcAft>
                <a:spcPts val="0"/>
              </a:spcAft>
              <a:buSzPts val="1836"/>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19" name="Google Shape;219;p41"/>
          <p:cNvSpPr txBox="1">
            <a:spLocks noGrp="1"/>
          </p:cNvSpPr>
          <p:nvPr>
            <p:ph type="body" idx="2"/>
          </p:nvPr>
        </p:nvSpPr>
        <p:spPr>
          <a:xfrm>
            <a:off x="6172200" y="1825625"/>
            <a:ext cx="5181600" cy="4351338"/>
          </a:xfrm>
          <a:prstGeom prst="rect">
            <a:avLst/>
          </a:prstGeom>
          <a:noFill/>
          <a:ln>
            <a:noFill/>
          </a:ln>
        </p:spPr>
        <p:txBody>
          <a:bodyPr spcFirstLastPara="1" wrap="square" lIns="0" tIns="45700" rIns="0" bIns="45700" anchor="t" anchorCtr="0">
            <a:normAutofit/>
          </a:bodyPr>
          <a:lstStyle>
            <a:lvl1pPr marL="457200" lvl="0" indent="-228600" algn="l">
              <a:lnSpc>
                <a:spcPct val="100000"/>
              </a:lnSpc>
              <a:spcBef>
                <a:spcPts val="360"/>
              </a:spcBef>
              <a:spcAft>
                <a:spcPts val="0"/>
              </a:spcAft>
              <a:buClr>
                <a:schemeClr val="dk1"/>
              </a:buClr>
              <a:buSzPts val="1800"/>
              <a:buNone/>
              <a:defRPr/>
            </a:lvl1pPr>
            <a:lvl2pPr marL="914400" lvl="1" indent="-342900" algn="l">
              <a:lnSpc>
                <a:spcPct val="100000"/>
              </a:lnSpc>
              <a:spcBef>
                <a:spcPts val="360"/>
              </a:spcBef>
              <a:spcAft>
                <a:spcPts val="0"/>
              </a:spcAft>
              <a:buSzPts val="1800"/>
              <a:buChar char="▪"/>
              <a:defRPr/>
            </a:lvl2pPr>
            <a:lvl3pPr marL="1371600" lvl="2" indent="-345186" algn="l">
              <a:lnSpc>
                <a:spcPct val="100000"/>
              </a:lnSpc>
              <a:spcBef>
                <a:spcPts val="360"/>
              </a:spcBef>
              <a:spcAft>
                <a:spcPts val="0"/>
              </a:spcAft>
              <a:buSzPts val="1836"/>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20" name="Google Shape;220;p41"/>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21" name="Google Shape;221;p41"/>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22" name="Google Shape;222;p41"/>
          <p:cNvSpPr txBox="1">
            <a:spLocks noGrp="1"/>
          </p:cNvSpPr>
          <p:nvPr>
            <p:ph type="sldNum" idx="12"/>
          </p:nvPr>
        </p:nvSpPr>
        <p:spPr>
          <a:xfrm>
            <a:off x="146055" y="6414738"/>
            <a:ext cx="1128183" cy="36385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223"/>
        <p:cNvGrpSpPr/>
        <p:nvPr/>
      </p:nvGrpSpPr>
      <p:grpSpPr>
        <a:xfrm>
          <a:off x="0" y="0"/>
          <a:ext cx="0" cy="0"/>
          <a:chOff x="0" y="0"/>
          <a:chExt cx="0" cy="0"/>
        </a:xfrm>
      </p:grpSpPr>
      <p:sp>
        <p:nvSpPr>
          <p:cNvPr id="224" name="Google Shape;224;p44"/>
          <p:cNvSpPr/>
          <p:nvPr/>
        </p:nvSpPr>
        <p:spPr>
          <a:xfrm>
            <a:off x="0" y="0"/>
            <a:ext cx="12192000" cy="435864"/>
          </a:xfrm>
          <a:prstGeom prst="rect">
            <a:avLst/>
          </a:prstGeom>
          <a:solidFill>
            <a:srgbClr val="8C1515"/>
          </a:solidFill>
          <a:ln w="9525" cap="flat" cmpd="sng">
            <a:solidFill>
              <a:srgbClr val="8C151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7F0424"/>
              </a:solidFill>
              <a:latin typeface="Arial"/>
              <a:ea typeface="Arial"/>
              <a:cs typeface="Arial"/>
              <a:sym typeface="Arial"/>
            </a:endParaRPr>
          </a:p>
        </p:txBody>
      </p:sp>
      <p:sp>
        <p:nvSpPr>
          <p:cNvPr id="225" name="Google Shape;225;p44"/>
          <p:cNvSpPr txBox="1">
            <a:spLocks noGrp="1"/>
          </p:cNvSpPr>
          <p:nvPr>
            <p:ph type="ctrTitle"/>
          </p:nvPr>
        </p:nvSpPr>
        <p:spPr>
          <a:xfrm>
            <a:off x="609600" y="2604371"/>
            <a:ext cx="10972800" cy="824631"/>
          </a:xfrm>
          <a:prstGeom prst="rect">
            <a:avLst/>
          </a:prstGeom>
          <a:noFill/>
          <a:ln>
            <a:noFill/>
          </a:ln>
        </p:spPr>
        <p:txBody>
          <a:bodyPr spcFirstLastPara="1" wrap="square" lIns="0" tIns="45700" rIns="91425" bIns="45700" anchor="b" anchorCtr="0">
            <a:noAutofit/>
          </a:bodyPr>
          <a:lstStyle>
            <a:lvl1pPr lvl="0" algn="ctr">
              <a:lnSpc>
                <a:spcPct val="85000"/>
              </a:lnSpc>
              <a:spcBef>
                <a:spcPts val="0"/>
              </a:spcBef>
              <a:spcAft>
                <a:spcPts val="0"/>
              </a:spcAft>
              <a:buClr>
                <a:schemeClr val="dk1"/>
              </a:buClr>
              <a:buSzPts val="3600"/>
              <a:buFont typeface="Arial"/>
              <a:buNone/>
              <a:defRPr sz="3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6" name="Google Shape;226;p44"/>
          <p:cNvSpPr txBox="1">
            <a:spLocks noGrp="1"/>
          </p:cNvSpPr>
          <p:nvPr>
            <p:ph type="body" idx="1"/>
          </p:nvPr>
        </p:nvSpPr>
        <p:spPr>
          <a:xfrm>
            <a:off x="2137834" y="4798696"/>
            <a:ext cx="8079317" cy="274320"/>
          </a:xfrm>
          <a:prstGeom prst="rect">
            <a:avLst/>
          </a:prstGeom>
          <a:noFill/>
          <a:ln>
            <a:noFill/>
          </a:ln>
        </p:spPr>
        <p:txBody>
          <a:bodyPr spcFirstLastPara="1" wrap="square" lIns="0" tIns="45700" rIns="0" bIns="45700" anchor="ctr" anchorCtr="1">
            <a:noAutofit/>
          </a:bodyPr>
          <a:lstStyle>
            <a:lvl1pPr marL="457200" lvl="0" indent="-228600" algn="ctr">
              <a:lnSpc>
                <a:spcPct val="100000"/>
              </a:lnSpc>
              <a:spcBef>
                <a:spcPts val="360"/>
              </a:spcBef>
              <a:spcAft>
                <a:spcPts val="0"/>
              </a:spcAft>
              <a:buClr>
                <a:srgbClr val="595959"/>
              </a:buClr>
              <a:buSzPts val="1800"/>
              <a:buNone/>
              <a:defRPr sz="1800" b="0" i="0" cap="none">
                <a:solidFill>
                  <a:srgbClr val="595959"/>
                </a:solidFill>
              </a:defRPr>
            </a:lvl1pPr>
            <a:lvl2pPr marL="914400" lvl="1" indent="-228600" algn="l">
              <a:lnSpc>
                <a:spcPct val="100000"/>
              </a:lnSpc>
              <a:spcBef>
                <a:spcPts val="360"/>
              </a:spcBef>
              <a:spcAft>
                <a:spcPts val="0"/>
              </a:spcAft>
              <a:buSzPts val="1800"/>
              <a:buNone/>
              <a:defRPr/>
            </a:lvl2pPr>
            <a:lvl3pPr marL="1371600" lvl="2" indent="-228600" algn="l">
              <a:lnSpc>
                <a:spcPct val="100000"/>
              </a:lnSpc>
              <a:spcBef>
                <a:spcPts val="360"/>
              </a:spcBef>
              <a:spcAft>
                <a:spcPts val="0"/>
              </a:spcAft>
              <a:buSzPts val="1836"/>
              <a:buNone/>
              <a:defRPr/>
            </a:lvl3pPr>
            <a:lvl4pPr marL="1828800" lvl="3" indent="-228600" algn="l">
              <a:lnSpc>
                <a:spcPct val="100000"/>
              </a:lnSpc>
              <a:spcBef>
                <a:spcPts val="360"/>
              </a:spcBef>
              <a:spcAft>
                <a:spcPts val="0"/>
              </a:spcAft>
              <a:buSzPts val="1800"/>
              <a:buNone/>
              <a:defRPr/>
            </a:lvl4pPr>
            <a:lvl5pPr marL="2286000" lvl="4" indent="-228600" algn="l">
              <a:lnSpc>
                <a:spcPct val="100000"/>
              </a:lnSpc>
              <a:spcBef>
                <a:spcPts val="360"/>
              </a:spcBef>
              <a:spcAft>
                <a:spcPts val="0"/>
              </a:spcAft>
              <a:buSzPts val="1800"/>
              <a:buNone/>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27" name="Google Shape;227;p44"/>
          <p:cNvSpPr txBox="1">
            <a:spLocks noGrp="1"/>
          </p:cNvSpPr>
          <p:nvPr>
            <p:ph type="subTitle" idx="2"/>
          </p:nvPr>
        </p:nvSpPr>
        <p:spPr>
          <a:xfrm>
            <a:off x="609600" y="3429002"/>
            <a:ext cx="10972800" cy="615863"/>
          </a:xfrm>
          <a:prstGeom prst="rect">
            <a:avLst/>
          </a:prstGeom>
          <a:noFill/>
          <a:ln>
            <a:noFill/>
          </a:ln>
        </p:spPr>
        <p:txBody>
          <a:bodyPr spcFirstLastPara="1" wrap="square" lIns="0" tIns="45700" rIns="0" bIns="45700" anchor="t" anchorCtr="0">
            <a:noAutofit/>
          </a:bodyPr>
          <a:lstStyle>
            <a:lvl1pPr lvl="0" algn="ctr">
              <a:lnSpc>
                <a:spcPct val="100000"/>
              </a:lnSpc>
              <a:spcBef>
                <a:spcPts val="480"/>
              </a:spcBef>
              <a:spcAft>
                <a:spcPts val="0"/>
              </a:spcAft>
              <a:buClr>
                <a:srgbClr val="A4001D"/>
              </a:buClr>
              <a:buSzPts val="2400"/>
              <a:buNone/>
              <a:defRPr sz="2400" b="0" i="0" cap="none">
                <a:solidFill>
                  <a:srgbClr val="A4001D"/>
                </a:solidFill>
              </a:defRPr>
            </a:lvl1pPr>
            <a:lvl2pPr lvl="1" algn="ctr">
              <a:lnSpc>
                <a:spcPct val="100000"/>
              </a:lnSpc>
              <a:spcBef>
                <a:spcPts val="360"/>
              </a:spcBef>
              <a:spcAft>
                <a:spcPts val="0"/>
              </a:spcAft>
              <a:buSzPts val="1800"/>
              <a:buNone/>
              <a:defRPr>
                <a:solidFill>
                  <a:srgbClr val="888888"/>
                </a:solidFill>
              </a:defRPr>
            </a:lvl2pPr>
            <a:lvl3pPr lvl="2" algn="ctr">
              <a:lnSpc>
                <a:spcPct val="100000"/>
              </a:lnSpc>
              <a:spcBef>
                <a:spcPts val="360"/>
              </a:spcBef>
              <a:spcAft>
                <a:spcPts val="0"/>
              </a:spcAft>
              <a:buSzPts val="1836"/>
              <a:buNone/>
              <a:defRPr>
                <a:solidFill>
                  <a:srgbClr val="888888"/>
                </a:solidFill>
              </a:defRPr>
            </a:lvl3pPr>
            <a:lvl4pPr lvl="3" algn="ctr">
              <a:lnSpc>
                <a:spcPct val="100000"/>
              </a:lnSpc>
              <a:spcBef>
                <a:spcPts val="360"/>
              </a:spcBef>
              <a:spcAft>
                <a:spcPts val="0"/>
              </a:spcAft>
              <a:buSzPts val="1800"/>
              <a:buNone/>
              <a:defRPr>
                <a:solidFill>
                  <a:srgbClr val="888888"/>
                </a:solidFill>
              </a:defRPr>
            </a:lvl4pPr>
            <a:lvl5pPr lvl="4" algn="ctr">
              <a:lnSpc>
                <a:spcPct val="100000"/>
              </a:lnSpc>
              <a:spcBef>
                <a:spcPts val="360"/>
              </a:spcBef>
              <a:spcAft>
                <a:spcPts val="0"/>
              </a:spcAft>
              <a:buSzPts val="18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228" name="Google Shape;228;p44"/>
          <p:cNvSpPr txBox="1">
            <a:spLocks noGrp="1"/>
          </p:cNvSpPr>
          <p:nvPr>
            <p:ph type="sldNum" idx="12"/>
          </p:nvPr>
        </p:nvSpPr>
        <p:spPr>
          <a:xfrm>
            <a:off x="146055" y="6414738"/>
            <a:ext cx="1128183" cy="36385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wo Content Horizontal">
  <p:cSld name="Two Content Horizontal">
    <p:spTree>
      <p:nvGrpSpPr>
        <p:cNvPr id="1" name="Shape 229"/>
        <p:cNvGrpSpPr/>
        <p:nvPr/>
      </p:nvGrpSpPr>
      <p:grpSpPr>
        <a:xfrm>
          <a:off x="0" y="0"/>
          <a:ext cx="0" cy="0"/>
          <a:chOff x="0" y="0"/>
          <a:chExt cx="0" cy="0"/>
        </a:xfrm>
      </p:grpSpPr>
      <p:sp>
        <p:nvSpPr>
          <p:cNvPr id="230" name="Google Shape;230;p45"/>
          <p:cNvSpPr txBox="1">
            <a:spLocks noGrp="1"/>
          </p:cNvSpPr>
          <p:nvPr>
            <p:ph type="title"/>
          </p:nvPr>
        </p:nvSpPr>
        <p:spPr>
          <a:xfrm>
            <a:off x="1265035" y="479389"/>
            <a:ext cx="10277149" cy="650699"/>
          </a:xfrm>
          <a:prstGeom prst="rect">
            <a:avLst/>
          </a:prstGeom>
          <a:noFill/>
          <a:ln>
            <a:noFill/>
          </a:ln>
        </p:spPr>
        <p:txBody>
          <a:bodyPr spcFirstLastPara="1" wrap="square" lIns="0" tIns="45700" rIns="91425" bIns="45700" anchor="b" anchorCtr="0">
            <a:normAutofit/>
          </a:bodyPr>
          <a:lstStyle>
            <a:lvl1pPr lvl="0" algn="l">
              <a:lnSpc>
                <a:spcPct val="85000"/>
              </a:lnSpc>
              <a:spcBef>
                <a:spcPts val="0"/>
              </a:spcBef>
              <a:spcAft>
                <a:spcPts val="0"/>
              </a:spcAft>
              <a:buClr>
                <a:schemeClr val="lt2"/>
              </a:buClr>
              <a:buSzPts val="2400"/>
              <a:buFont typeface="Arial"/>
              <a:buNone/>
              <a:defRPr sz="24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1" name="Google Shape;231;p45"/>
          <p:cNvSpPr txBox="1">
            <a:spLocks noGrp="1"/>
          </p:cNvSpPr>
          <p:nvPr>
            <p:ph type="body" idx="1"/>
          </p:nvPr>
        </p:nvSpPr>
        <p:spPr>
          <a:xfrm>
            <a:off x="1265036" y="1211582"/>
            <a:ext cx="10277149" cy="2385567"/>
          </a:xfrm>
          <a:prstGeom prst="rect">
            <a:avLst/>
          </a:prstGeom>
          <a:noFill/>
          <a:ln>
            <a:noFill/>
          </a:ln>
        </p:spPr>
        <p:txBody>
          <a:bodyPr spcFirstLastPara="1" wrap="square" lIns="0" tIns="45700" rIns="0" bIns="45700" anchor="t" anchorCtr="0">
            <a:normAutofit/>
          </a:bodyPr>
          <a:lstStyle>
            <a:lvl1pPr marL="457200" lvl="0" indent="-228600" algn="l">
              <a:lnSpc>
                <a:spcPct val="100000"/>
              </a:lnSpc>
              <a:spcBef>
                <a:spcPts val="360"/>
              </a:spcBef>
              <a:spcAft>
                <a:spcPts val="0"/>
              </a:spcAft>
              <a:buClr>
                <a:schemeClr val="dk1"/>
              </a:buClr>
              <a:buSzPts val="1800"/>
              <a:buNone/>
              <a:defRPr/>
            </a:lvl1pPr>
            <a:lvl2pPr marL="914400" lvl="1" indent="-342900" algn="l">
              <a:lnSpc>
                <a:spcPct val="100000"/>
              </a:lnSpc>
              <a:spcBef>
                <a:spcPts val="360"/>
              </a:spcBef>
              <a:spcAft>
                <a:spcPts val="0"/>
              </a:spcAft>
              <a:buSzPts val="1800"/>
              <a:buChar char="▪"/>
              <a:defRPr/>
            </a:lvl2pPr>
            <a:lvl3pPr marL="1371600" lvl="2" indent="-345186" algn="l">
              <a:lnSpc>
                <a:spcPct val="100000"/>
              </a:lnSpc>
              <a:spcBef>
                <a:spcPts val="360"/>
              </a:spcBef>
              <a:spcAft>
                <a:spcPts val="0"/>
              </a:spcAft>
              <a:buSzPts val="1836"/>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32" name="Google Shape;232;p45"/>
          <p:cNvSpPr txBox="1">
            <a:spLocks noGrp="1"/>
          </p:cNvSpPr>
          <p:nvPr>
            <p:ph type="body" idx="2"/>
          </p:nvPr>
        </p:nvSpPr>
        <p:spPr>
          <a:xfrm>
            <a:off x="1265779" y="3678348"/>
            <a:ext cx="10276405" cy="2385567"/>
          </a:xfrm>
          <a:prstGeom prst="rect">
            <a:avLst/>
          </a:prstGeom>
          <a:noFill/>
          <a:ln>
            <a:noFill/>
          </a:ln>
        </p:spPr>
        <p:txBody>
          <a:bodyPr spcFirstLastPara="1" wrap="square" lIns="0" tIns="45700" rIns="0" bIns="45700" anchor="t" anchorCtr="0">
            <a:normAutofit/>
          </a:bodyPr>
          <a:lstStyle>
            <a:lvl1pPr marL="457200" lvl="0" indent="-228600" algn="l">
              <a:lnSpc>
                <a:spcPct val="100000"/>
              </a:lnSpc>
              <a:spcBef>
                <a:spcPts val="360"/>
              </a:spcBef>
              <a:spcAft>
                <a:spcPts val="0"/>
              </a:spcAft>
              <a:buClr>
                <a:schemeClr val="dk1"/>
              </a:buClr>
              <a:buSzPts val="1800"/>
              <a:buNone/>
              <a:defRPr/>
            </a:lvl1pPr>
            <a:lvl2pPr marL="914400" lvl="1" indent="-342900" algn="l">
              <a:lnSpc>
                <a:spcPct val="100000"/>
              </a:lnSpc>
              <a:spcBef>
                <a:spcPts val="360"/>
              </a:spcBef>
              <a:spcAft>
                <a:spcPts val="0"/>
              </a:spcAft>
              <a:buSzPts val="1800"/>
              <a:buChar char="▪"/>
              <a:defRPr/>
            </a:lvl2pPr>
            <a:lvl3pPr marL="1371600" lvl="2" indent="-345186" algn="l">
              <a:lnSpc>
                <a:spcPct val="100000"/>
              </a:lnSpc>
              <a:spcBef>
                <a:spcPts val="360"/>
              </a:spcBef>
              <a:spcAft>
                <a:spcPts val="0"/>
              </a:spcAft>
              <a:buSzPts val="1836"/>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33" name="Google Shape;233;p45"/>
          <p:cNvSpPr txBox="1">
            <a:spLocks noGrp="1"/>
          </p:cNvSpPr>
          <p:nvPr>
            <p:ph type="sldNum" idx="12"/>
          </p:nvPr>
        </p:nvSpPr>
        <p:spPr>
          <a:xfrm>
            <a:off x="146055" y="6414738"/>
            <a:ext cx="1128183" cy="36385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hree Content">
  <p:cSld name="Three Content">
    <p:spTree>
      <p:nvGrpSpPr>
        <p:cNvPr id="1" name="Shape 234"/>
        <p:cNvGrpSpPr/>
        <p:nvPr/>
      </p:nvGrpSpPr>
      <p:grpSpPr>
        <a:xfrm>
          <a:off x="0" y="0"/>
          <a:ext cx="0" cy="0"/>
          <a:chOff x="0" y="0"/>
          <a:chExt cx="0" cy="0"/>
        </a:xfrm>
      </p:grpSpPr>
      <p:sp>
        <p:nvSpPr>
          <p:cNvPr id="235" name="Google Shape;235;p46"/>
          <p:cNvSpPr txBox="1">
            <a:spLocks noGrp="1"/>
          </p:cNvSpPr>
          <p:nvPr>
            <p:ph type="title"/>
          </p:nvPr>
        </p:nvSpPr>
        <p:spPr>
          <a:xfrm>
            <a:off x="1265035" y="479389"/>
            <a:ext cx="10277149" cy="650699"/>
          </a:xfrm>
          <a:prstGeom prst="rect">
            <a:avLst/>
          </a:prstGeom>
          <a:noFill/>
          <a:ln>
            <a:noFill/>
          </a:ln>
        </p:spPr>
        <p:txBody>
          <a:bodyPr spcFirstLastPara="1" wrap="square" lIns="0" tIns="45700" rIns="91425" bIns="45700" anchor="b" anchorCtr="0">
            <a:normAutofit/>
          </a:bodyPr>
          <a:lstStyle>
            <a:lvl1pPr lvl="0" algn="l">
              <a:lnSpc>
                <a:spcPct val="85000"/>
              </a:lnSpc>
              <a:spcBef>
                <a:spcPts val="0"/>
              </a:spcBef>
              <a:spcAft>
                <a:spcPts val="0"/>
              </a:spcAft>
              <a:buClr>
                <a:schemeClr val="lt2"/>
              </a:buClr>
              <a:buSzPts val="2400"/>
              <a:buFont typeface="Arial"/>
              <a:buNone/>
              <a:defRPr sz="24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6" name="Google Shape;236;p46"/>
          <p:cNvSpPr txBox="1">
            <a:spLocks noGrp="1"/>
          </p:cNvSpPr>
          <p:nvPr>
            <p:ph type="body" idx="1"/>
          </p:nvPr>
        </p:nvSpPr>
        <p:spPr>
          <a:xfrm>
            <a:off x="1265771" y="1211584"/>
            <a:ext cx="5050367" cy="4894535"/>
          </a:xfrm>
          <a:prstGeom prst="rect">
            <a:avLst/>
          </a:prstGeom>
          <a:noFill/>
          <a:ln>
            <a:noFill/>
          </a:ln>
        </p:spPr>
        <p:txBody>
          <a:bodyPr spcFirstLastPara="1" wrap="square" lIns="0" tIns="45700" rIns="0" bIns="45700" anchor="t" anchorCtr="0">
            <a:normAutofit/>
          </a:bodyPr>
          <a:lstStyle>
            <a:lvl1pPr marL="457200" lvl="0" indent="-228600" algn="l">
              <a:lnSpc>
                <a:spcPct val="100000"/>
              </a:lnSpc>
              <a:spcBef>
                <a:spcPts val="360"/>
              </a:spcBef>
              <a:spcAft>
                <a:spcPts val="0"/>
              </a:spcAft>
              <a:buClr>
                <a:schemeClr val="dk1"/>
              </a:buClr>
              <a:buSzPts val="1800"/>
              <a:buNone/>
              <a:defRPr/>
            </a:lvl1pPr>
            <a:lvl2pPr marL="914400" lvl="1" indent="-342900" algn="l">
              <a:lnSpc>
                <a:spcPct val="100000"/>
              </a:lnSpc>
              <a:spcBef>
                <a:spcPts val="360"/>
              </a:spcBef>
              <a:spcAft>
                <a:spcPts val="0"/>
              </a:spcAft>
              <a:buSzPts val="1800"/>
              <a:buChar char="▪"/>
              <a:defRPr/>
            </a:lvl2pPr>
            <a:lvl3pPr marL="1371600" lvl="2" indent="-345186" algn="l">
              <a:lnSpc>
                <a:spcPct val="100000"/>
              </a:lnSpc>
              <a:spcBef>
                <a:spcPts val="360"/>
              </a:spcBef>
              <a:spcAft>
                <a:spcPts val="0"/>
              </a:spcAft>
              <a:buSzPts val="1836"/>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37" name="Google Shape;237;p46"/>
          <p:cNvSpPr txBox="1">
            <a:spLocks noGrp="1"/>
          </p:cNvSpPr>
          <p:nvPr>
            <p:ph type="body" idx="2"/>
          </p:nvPr>
        </p:nvSpPr>
        <p:spPr>
          <a:xfrm>
            <a:off x="6502400" y="1211582"/>
            <a:ext cx="5039784" cy="2375916"/>
          </a:xfrm>
          <a:prstGeom prst="rect">
            <a:avLst/>
          </a:prstGeom>
          <a:noFill/>
          <a:ln>
            <a:noFill/>
          </a:ln>
        </p:spPr>
        <p:txBody>
          <a:bodyPr spcFirstLastPara="1" wrap="square" lIns="0" tIns="45700" rIns="0" bIns="45700" anchor="t" anchorCtr="0">
            <a:normAutofit/>
          </a:bodyPr>
          <a:lstStyle>
            <a:lvl1pPr marL="457200" lvl="0" indent="-228600" algn="l">
              <a:lnSpc>
                <a:spcPct val="100000"/>
              </a:lnSpc>
              <a:spcBef>
                <a:spcPts val="360"/>
              </a:spcBef>
              <a:spcAft>
                <a:spcPts val="0"/>
              </a:spcAft>
              <a:buClr>
                <a:schemeClr val="dk1"/>
              </a:buClr>
              <a:buSzPts val="1800"/>
              <a:buNone/>
              <a:defRPr/>
            </a:lvl1pPr>
            <a:lvl2pPr marL="914400" lvl="1" indent="-342900" algn="l">
              <a:lnSpc>
                <a:spcPct val="100000"/>
              </a:lnSpc>
              <a:spcBef>
                <a:spcPts val="360"/>
              </a:spcBef>
              <a:spcAft>
                <a:spcPts val="0"/>
              </a:spcAft>
              <a:buSzPts val="1800"/>
              <a:buChar char="▪"/>
              <a:defRPr/>
            </a:lvl2pPr>
            <a:lvl3pPr marL="1371600" lvl="2" indent="-345186" algn="l">
              <a:lnSpc>
                <a:spcPct val="100000"/>
              </a:lnSpc>
              <a:spcBef>
                <a:spcPts val="360"/>
              </a:spcBef>
              <a:spcAft>
                <a:spcPts val="0"/>
              </a:spcAft>
              <a:buSzPts val="1836"/>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38" name="Google Shape;238;p46"/>
          <p:cNvSpPr txBox="1">
            <a:spLocks noGrp="1"/>
          </p:cNvSpPr>
          <p:nvPr>
            <p:ph type="body" idx="3"/>
          </p:nvPr>
        </p:nvSpPr>
        <p:spPr>
          <a:xfrm>
            <a:off x="6502400" y="3732528"/>
            <a:ext cx="5039784" cy="2373590"/>
          </a:xfrm>
          <a:prstGeom prst="rect">
            <a:avLst/>
          </a:prstGeom>
          <a:noFill/>
          <a:ln>
            <a:noFill/>
          </a:ln>
        </p:spPr>
        <p:txBody>
          <a:bodyPr spcFirstLastPara="1" wrap="square" lIns="0" tIns="45700" rIns="0" bIns="45700" anchor="t" anchorCtr="0">
            <a:normAutofit/>
          </a:bodyPr>
          <a:lstStyle>
            <a:lvl1pPr marL="457200" lvl="0" indent="-228600" algn="l">
              <a:lnSpc>
                <a:spcPct val="100000"/>
              </a:lnSpc>
              <a:spcBef>
                <a:spcPts val="360"/>
              </a:spcBef>
              <a:spcAft>
                <a:spcPts val="0"/>
              </a:spcAft>
              <a:buClr>
                <a:schemeClr val="dk1"/>
              </a:buClr>
              <a:buSzPts val="1800"/>
              <a:buNone/>
              <a:defRPr/>
            </a:lvl1pPr>
            <a:lvl2pPr marL="914400" lvl="1" indent="-342900" algn="l">
              <a:lnSpc>
                <a:spcPct val="100000"/>
              </a:lnSpc>
              <a:spcBef>
                <a:spcPts val="360"/>
              </a:spcBef>
              <a:spcAft>
                <a:spcPts val="0"/>
              </a:spcAft>
              <a:buSzPts val="1800"/>
              <a:buChar char="▪"/>
              <a:defRPr/>
            </a:lvl2pPr>
            <a:lvl3pPr marL="1371600" lvl="2" indent="-345186" algn="l">
              <a:lnSpc>
                <a:spcPct val="100000"/>
              </a:lnSpc>
              <a:spcBef>
                <a:spcPts val="360"/>
              </a:spcBef>
              <a:spcAft>
                <a:spcPts val="0"/>
              </a:spcAft>
              <a:buSzPts val="1836"/>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39" name="Google Shape;239;p46"/>
          <p:cNvSpPr txBox="1">
            <a:spLocks noGrp="1"/>
          </p:cNvSpPr>
          <p:nvPr>
            <p:ph type="sldNum" idx="12"/>
          </p:nvPr>
        </p:nvSpPr>
        <p:spPr>
          <a:xfrm>
            <a:off x="146055" y="6414738"/>
            <a:ext cx="1128183" cy="36385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Four Content">
  <p:cSld name="Four Content">
    <p:spTree>
      <p:nvGrpSpPr>
        <p:cNvPr id="1" name="Shape 240"/>
        <p:cNvGrpSpPr/>
        <p:nvPr/>
      </p:nvGrpSpPr>
      <p:grpSpPr>
        <a:xfrm>
          <a:off x="0" y="0"/>
          <a:ext cx="0" cy="0"/>
          <a:chOff x="0" y="0"/>
          <a:chExt cx="0" cy="0"/>
        </a:xfrm>
      </p:grpSpPr>
      <p:sp>
        <p:nvSpPr>
          <p:cNvPr id="241" name="Google Shape;241;p47"/>
          <p:cNvSpPr txBox="1">
            <a:spLocks noGrp="1"/>
          </p:cNvSpPr>
          <p:nvPr>
            <p:ph type="title"/>
          </p:nvPr>
        </p:nvSpPr>
        <p:spPr>
          <a:xfrm>
            <a:off x="1265035" y="479389"/>
            <a:ext cx="10277149" cy="650699"/>
          </a:xfrm>
          <a:prstGeom prst="rect">
            <a:avLst/>
          </a:prstGeom>
          <a:noFill/>
          <a:ln>
            <a:noFill/>
          </a:ln>
        </p:spPr>
        <p:txBody>
          <a:bodyPr spcFirstLastPara="1" wrap="square" lIns="0" tIns="45700" rIns="91425" bIns="45700" anchor="b" anchorCtr="0">
            <a:normAutofit/>
          </a:bodyPr>
          <a:lstStyle>
            <a:lvl1pPr lvl="0" algn="l">
              <a:lnSpc>
                <a:spcPct val="85000"/>
              </a:lnSpc>
              <a:spcBef>
                <a:spcPts val="0"/>
              </a:spcBef>
              <a:spcAft>
                <a:spcPts val="0"/>
              </a:spcAft>
              <a:buClr>
                <a:schemeClr val="lt2"/>
              </a:buClr>
              <a:buSzPts val="2400"/>
              <a:buFont typeface="Arial"/>
              <a:buNone/>
              <a:defRPr sz="24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2" name="Google Shape;242;p47"/>
          <p:cNvSpPr txBox="1">
            <a:spLocks noGrp="1"/>
          </p:cNvSpPr>
          <p:nvPr>
            <p:ph type="body" idx="1"/>
          </p:nvPr>
        </p:nvSpPr>
        <p:spPr>
          <a:xfrm>
            <a:off x="1265771" y="1211582"/>
            <a:ext cx="5050367" cy="2375916"/>
          </a:xfrm>
          <a:prstGeom prst="rect">
            <a:avLst/>
          </a:prstGeom>
          <a:noFill/>
          <a:ln>
            <a:noFill/>
          </a:ln>
        </p:spPr>
        <p:txBody>
          <a:bodyPr spcFirstLastPara="1" wrap="square" lIns="0" tIns="45700" rIns="0" bIns="45700" anchor="t" anchorCtr="0">
            <a:normAutofit/>
          </a:bodyPr>
          <a:lstStyle>
            <a:lvl1pPr marL="457200" lvl="0" indent="-228600" algn="l">
              <a:lnSpc>
                <a:spcPct val="100000"/>
              </a:lnSpc>
              <a:spcBef>
                <a:spcPts val="360"/>
              </a:spcBef>
              <a:spcAft>
                <a:spcPts val="0"/>
              </a:spcAft>
              <a:buClr>
                <a:schemeClr val="dk1"/>
              </a:buClr>
              <a:buSzPts val="1800"/>
              <a:buNone/>
              <a:defRPr/>
            </a:lvl1pPr>
            <a:lvl2pPr marL="914400" lvl="1" indent="-342900" algn="l">
              <a:lnSpc>
                <a:spcPct val="100000"/>
              </a:lnSpc>
              <a:spcBef>
                <a:spcPts val="360"/>
              </a:spcBef>
              <a:spcAft>
                <a:spcPts val="0"/>
              </a:spcAft>
              <a:buSzPts val="1800"/>
              <a:buChar char="▪"/>
              <a:defRPr/>
            </a:lvl2pPr>
            <a:lvl3pPr marL="1371600" lvl="2" indent="-345186" algn="l">
              <a:lnSpc>
                <a:spcPct val="100000"/>
              </a:lnSpc>
              <a:spcBef>
                <a:spcPts val="360"/>
              </a:spcBef>
              <a:spcAft>
                <a:spcPts val="0"/>
              </a:spcAft>
              <a:buSzPts val="1836"/>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43" name="Google Shape;243;p47"/>
          <p:cNvSpPr txBox="1">
            <a:spLocks noGrp="1"/>
          </p:cNvSpPr>
          <p:nvPr>
            <p:ph type="body" idx="2"/>
          </p:nvPr>
        </p:nvSpPr>
        <p:spPr>
          <a:xfrm>
            <a:off x="1274238" y="3736682"/>
            <a:ext cx="5041900" cy="2372144"/>
          </a:xfrm>
          <a:prstGeom prst="rect">
            <a:avLst/>
          </a:prstGeom>
          <a:noFill/>
          <a:ln>
            <a:noFill/>
          </a:ln>
        </p:spPr>
        <p:txBody>
          <a:bodyPr spcFirstLastPara="1" wrap="square" lIns="0" tIns="45700" rIns="0" bIns="45700" anchor="t" anchorCtr="0">
            <a:normAutofit/>
          </a:bodyPr>
          <a:lstStyle>
            <a:lvl1pPr marL="457200" lvl="0" indent="-228600" algn="l">
              <a:lnSpc>
                <a:spcPct val="100000"/>
              </a:lnSpc>
              <a:spcBef>
                <a:spcPts val="360"/>
              </a:spcBef>
              <a:spcAft>
                <a:spcPts val="0"/>
              </a:spcAft>
              <a:buClr>
                <a:schemeClr val="dk1"/>
              </a:buClr>
              <a:buSzPts val="1800"/>
              <a:buNone/>
              <a:defRPr/>
            </a:lvl1pPr>
            <a:lvl2pPr marL="914400" lvl="1" indent="-342900" algn="l">
              <a:lnSpc>
                <a:spcPct val="100000"/>
              </a:lnSpc>
              <a:spcBef>
                <a:spcPts val="360"/>
              </a:spcBef>
              <a:spcAft>
                <a:spcPts val="0"/>
              </a:spcAft>
              <a:buSzPts val="1800"/>
              <a:buChar char="▪"/>
              <a:defRPr/>
            </a:lvl2pPr>
            <a:lvl3pPr marL="1371600" lvl="2" indent="-345186" algn="l">
              <a:lnSpc>
                <a:spcPct val="100000"/>
              </a:lnSpc>
              <a:spcBef>
                <a:spcPts val="360"/>
              </a:spcBef>
              <a:spcAft>
                <a:spcPts val="0"/>
              </a:spcAft>
              <a:buSzPts val="1836"/>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44" name="Google Shape;244;p47"/>
          <p:cNvSpPr txBox="1">
            <a:spLocks noGrp="1"/>
          </p:cNvSpPr>
          <p:nvPr>
            <p:ph type="body" idx="3"/>
          </p:nvPr>
        </p:nvSpPr>
        <p:spPr>
          <a:xfrm>
            <a:off x="6502400" y="1211582"/>
            <a:ext cx="5039784" cy="2375916"/>
          </a:xfrm>
          <a:prstGeom prst="rect">
            <a:avLst/>
          </a:prstGeom>
          <a:noFill/>
          <a:ln>
            <a:noFill/>
          </a:ln>
        </p:spPr>
        <p:txBody>
          <a:bodyPr spcFirstLastPara="1" wrap="square" lIns="0" tIns="45700" rIns="0" bIns="45700" anchor="t" anchorCtr="0">
            <a:normAutofit/>
          </a:bodyPr>
          <a:lstStyle>
            <a:lvl1pPr marL="457200" lvl="0" indent="-228600" algn="l">
              <a:lnSpc>
                <a:spcPct val="100000"/>
              </a:lnSpc>
              <a:spcBef>
                <a:spcPts val="360"/>
              </a:spcBef>
              <a:spcAft>
                <a:spcPts val="0"/>
              </a:spcAft>
              <a:buClr>
                <a:schemeClr val="dk1"/>
              </a:buClr>
              <a:buSzPts val="1800"/>
              <a:buNone/>
              <a:defRPr/>
            </a:lvl1pPr>
            <a:lvl2pPr marL="914400" lvl="1" indent="-342900" algn="l">
              <a:lnSpc>
                <a:spcPct val="100000"/>
              </a:lnSpc>
              <a:spcBef>
                <a:spcPts val="360"/>
              </a:spcBef>
              <a:spcAft>
                <a:spcPts val="0"/>
              </a:spcAft>
              <a:buSzPts val="1800"/>
              <a:buChar char="▪"/>
              <a:defRPr/>
            </a:lvl2pPr>
            <a:lvl3pPr marL="1371600" lvl="2" indent="-345186" algn="l">
              <a:lnSpc>
                <a:spcPct val="100000"/>
              </a:lnSpc>
              <a:spcBef>
                <a:spcPts val="360"/>
              </a:spcBef>
              <a:spcAft>
                <a:spcPts val="0"/>
              </a:spcAft>
              <a:buSzPts val="1836"/>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45" name="Google Shape;245;p47"/>
          <p:cNvSpPr txBox="1">
            <a:spLocks noGrp="1"/>
          </p:cNvSpPr>
          <p:nvPr>
            <p:ph type="body" idx="4"/>
          </p:nvPr>
        </p:nvSpPr>
        <p:spPr>
          <a:xfrm>
            <a:off x="6502400" y="3736682"/>
            <a:ext cx="5039784" cy="2372144"/>
          </a:xfrm>
          <a:prstGeom prst="rect">
            <a:avLst/>
          </a:prstGeom>
          <a:noFill/>
          <a:ln>
            <a:noFill/>
          </a:ln>
        </p:spPr>
        <p:txBody>
          <a:bodyPr spcFirstLastPara="1" wrap="square" lIns="0" tIns="45700" rIns="0" bIns="45700" anchor="t" anchorCtr="0">
            <a:normAutofit/>
          </a:bodyPr>
          <a:lstStyle>
            <a:lvl1pPr marL="457200" lvl="0" indent="-228600" algn="l">
              <a:lnSpc>
                <a:spcPct val="100000"/>
              </a:lnSpc>
              <a:spcBef>
                <a:spcPts val="360"/>
              </a:spcBef>
              <a:spcAft>
                <a:spcPts val="0"/>
              </a:spcAft>
              <a:buClr>
                <a:schemeClr val="dk1"/>
              </a:buClr>
              <a:buSzPts val="1800"/>
              <a:buNone/>
              <a:defRPr/>
            </a:lvl1pPr>
            <a:lvl2pPr marL="914400" lvl="1" indent="-342900" algn="l">
              <a:lnSpc>
                <a:spcPct val="100000"/>
              </a:lnSpc>
              <a:spcBef>
                <a:spcPts val="360"/>
              </a:spcBef>
              <a:spcAft>
                <a:spcPts val="0"/>
              </a:spcAft>
              <a:buSzPts val="1800"/>
              <a:buChar char="▪"/>
              <a:defRPr/>
            </a:lvl2pPr>
            <a:lvl3pPr marL="1371600" lvl="2" indent="-345186" algn="l">
              <a:lnSpc>
                <a:spcPct val="100000"/>
              </a:lnSpc>
              <a:spcBef>
                <a:spcPts val="360"/>
              </a:spcBef>
              <a:spcAft>
                <a:spcPts val="0"/>
              </a:spcAft>
              <a:buSzPts val="1836"/>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46" name="Google Shape;246;p47"/>
          <p:cNvSpPr txBox="1">
            <a:spLocks noGrp="1"/>
          </p:cNvSpPr>
          <p:nvPr>
            <p:ph type="sldNum" idx="12"/>
          </p:nvPr>
        </p:nvSpPr>
        <p:spPr>
          <a:xfrm>
            <a:off x="146055" y="6414738"/>
            <a:ext cx="1128183" cy="36385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247"/>
        <p:cNvGrpSpPr/>
        <p:nvPr/>
      </p:nvGrpSpPr>
      <p:grpSpPr>
        <a:xfrm>
          <a:off x="0" y="0"/>
          <a:ext cx="0" cy="0"/>
          <a:chOff x="0" y="0"/>
          <a:chExt cx="0" cy="0"/>
        </a:xfrm>
      </p:grpSpPr>
      <p:sp>
        <p:nvSpPr>
          <p:cNvPr id="248" name="Google Shape;248;p48"/>
          <p:cNvSpPr txBox="1">
            <a:spLocks noGrp="1"/>
          </p:cNvSpPr>
          <p:nvPr>
            <p:ph type="title"/>
          </p:nvPr>
        </p:nvSpPr>
        <p:spPr>
          <a:xfrm>
            <a:off x="957426" y="2"/>
            <a:ext cx="10277149" cy="650699"/>
          </a:xfrm>
          <a:prstGeom prst="rect">
            <a:avLst/>
          </a:prstGeom>
          <a:noFill/>
          <a:ln>
            <a:noFill/>
          </a:ln>
        </p:spPr>
        <p:txBody>
          <a:bodyPr spcFirstLastPara="1" wrap="square" lIns="0" tIns="45700" rIns="91425" bIns="45700" anchor="b" anchorCtr="0">
            <a:normAutofit/>
          </a:bodyPr>
          <a:lstStyle>
            <a:lvl1pPr lvl="0" algn="l">
              <a:lnSpc>
                <a:spcPct val="85000"/>
              </a:lnSpc>
              <a:spcBef>
                <a:spcPts val="0"/>
              </a:spcBef>
              <a:spcAft>
                <a:spcPts val="0"/>
              </a:spcAft>
              <a:buClr>
                <a:schemeClr val="lt2"/>
              </a:buClr>
              <a:buSzPts val="2100"/>
              <a:buFont typeface="Arial"/>
              <a:buNone/>
              <a:defRPr sz="2100" b="1">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9" name="Google Shape;249;p48"/>
          <p:cNvSpPr txBox="1">
            <a:spLocks noGrp="1"/>
          </p:cNvSpPr>
          <p:nvPr>
            <p:ph type="body" idx="1"/>
          </p:nvPr>
        </p:nvSpPr>
        <p:spPr>
          <a:xfrm>
            <a:off x="1274239" y="982558"/>
            <a:ext cx="10267951" cy="4892887"/>
          </a:xfrm>
          <a:prstGeom prst="rect">
            <a:avLst/>
          </a:prstGeom>
          <a:noFill/>
          <a:ln>
            <a:noFill/>
          </a:ln>
        </p:spPr>
        <p:txBody>
          <a:bodyPr spcFirstLastPara="1" wrap="square" lIns="0" tIns="45700" rIns="0" bIns="45700" anchor="t" anchorCtr="0">
            <a:normAutofit/>
          </a:bodyPr>
          <a:lstStyle>
            <a:lvl1pPr marL="457200" lvl="0" indent="-228600" algn="l">
              <a:lnSpc>
                <a:spcPct val="100000"/>
              </a:lnSpc>
              <a:spcBef>
                <a:spcPts val="360"/>
              </a:spcBef>
              <a:spcAft>
                <a:spcPts val="0"/>
              </a:spcAft>
              <a:buClr>
                <a:schemeClr val="dk1"/>
              </a:buClr>
              <a:buSzPts val="1800"/>
              <a:buNone/>
              <a:defRPr/>
            </a:lvl1pPr>
            <a:lvl2pPr marL="914400" lvl="1" indent="-342900" algn="l">
              <a:lnSpc>
                <a:spcPct val="100000"/>
              </a:lnSpc>
              <a:spcBef>
                <a:spcPts val="360"/>
              </a:spcBef>
              <a:spcAft>
                <a:spcPts val="0"/>
              </a:spcAft>
              <a:buSzPts val="1800"/>
              <a:buChar char="▪"/>
              <a:defRPr/>
            </a:lvl2pPr>
            <a:lvl3pPr marL="1371600" lvl="2" indent="-345186" algn="l">
              <a:lnSpc>
                <a:spcPct val="100000"/>
              </a:lnSpc>
              <a:spcBef>
                <a:spcPts val="360"/>
              </a:spcBef>
              <a:spcAft>
                <a:spcPts val="0"/>
              </a:spcAft>
              <a:buSzPts val="1836"/>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50" name="Google Shape;250;p48"/>
          <p:cNvSpPr txBox="1">
            <a:spLocks noGrp="1"/>
          </p:cNvSpPr>
          <p:nvPr>
            <p:ph type="sldNum" idx="12"/>
          </p:nvPr>
        </p:nvSpPr>
        <p:spPr>
          <a:xfrm>
            <a:off x="39719" y="6538970"/>
            <a:ext cx="452997" cy="230832"/>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900"/>
              <a:buFont typeface="Arial"/>
              <a:buNone/>
              <a:defRPr sz="900" b="0" i="0" u="none" strike="noStrike" cap="none">
                <a:solidFill>
                  <a:srgbClr val="BFBFBF"/>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900"/>
              <a:buFont typeface="Arial"/>
              <a:buNone/>
              <a:defRPr sz="900" b="0" i="0" u="none" strike="noStrike" cap="none">
                <a:solidFill>
                  <a:srgbClr val="BFBFBF"/>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900"/>
              <a:buFont typeface="Arial"/>
              <a:buNone/>
              <a:defRPr sz="900" b="0" i="0" u="none" strike="noStrike" cap="none">
                <a:solidFill>
                  <a:srgbClr val="BFBFBF"/>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900"/>
              <a:buFont typeface="Arial"/>
              <a:buNone/>
              <a:defRPr sz="900" b="0" i="0" u="none" strike="noStrike" cap="none">
                <a:solidFill>
                  <a:srgbClr val="BFBFBF"/>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900"/>
              <a:buFont typeface="Arial"/>
              <a:buNone/>
              <a:defRPr sz="900" b="0" i="0" u="none" strike="noStrike" cap="none">
                <a:solidFill>
                  <a:srgbClr val="BFBFBF"/>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900"/>
              <a:buFont typeface="Arial"/>
              <a:buNone/>
              <a:defRPr sz="900" b="0" i="0" u="none" strike="noStrike" cap="none">
                <a:solidFill>
                  <a:srgbClr val="BFBFBF"/>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900"/>
              <a:buFont typeface="Arial"/>
              <a:buNone/>
              <a:defRPr sz="900" b="0" i="0" u="none" strike="noStrike" cap="none">
                <a:solidFill>
                  <a:srgbClr val="BFBFBF"/>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900"/>
              <a:buFont typeface="Arial"/>
              <a:buNone/>
              <a:defRPr sz="900" b="0" i="0" u="none" strike="noStrike" cap="none">
                <a:solidFill>
                  <a:srgbClr val="BFBFBF"/>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900"/>
              <a:buFont typeface="Arial"/>
              <a:buNone/>
              <a:defRPr sz="900" b="0" i="0" u="none" strike="noStrike" cap="none">
                <a:solidFill>
                  <a:srgbClr val="BFBFB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251"/>
        <p:cNvGrpSpPr/>
        <p:nvPr/>
      </p:nvGrpSpPr>
      <p:grpSpPr>
        <a:xfrm>
          <a:off x="0" y="0"/>
          <a:ext cx="0" cy="0"/>
          <a:chOff x="0" y="0"/>
          <a:chExt cx="0" cy="0"/>
        </a:xfrm>
      </p:grpSpPr>
      <p:sp>
        <p:nvSpPr>
          <p:cNvPr id="252" name="Google Shape;252;p49"/>
          <p:cNvSpPr txBox="1">
            <a:spLocks noGrp="1"/>
          </p:cNvSpPr>
          <p:nvPr>
            <p:ph type="title"/>
          </p:nvPr>
        </p:nvSpPr>
        <p:spPr>
          <a:xfrm>
            <a:off x="957426" y="2"/>
            <a:ext cx="10277149" cy="650699"/>
          </a:xfrm>
          <a:prstGeom prst="rect">
            <a:avLst/>
          </a:prstGeom>
          <a:noFill/>
          <a:ln>
            <a:noFill/>
          </a:ln>
        </p:spPr>
        <p:txBody>
          <a:bodyPr spcFirstLastPara="1" wrap="square" lIns="0" tIns="45700" rIns="91425" bIns="45700" anchor="b" anchorCtr="0">
            <a:normAutofit/>
          </a:bodyPr>
          <a:lstStyle>
            <a:lvl1pPr lvl="0" algn="l">
              <a:lnSpc>
                <a:spcPct val="85000"/>
              </a:lnSpc>
              <a:spcBef>
                <a:spcPts val="0"/>
              </a:spcBef>
              <a:spcAft>
                <a:spcPts val="0"/>
              </a:spcAft>
              <a:buClr>
                <a:schemeClr val="lt2"/>
              </a:buClr>
              <a:buSzPts val="2100"/>
              <a:buFont typeface="Arial"/>
              <a:buNone/>
              <a:defRPr sz="2100" b="1">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3" name="Google Shape;253;p49"/>
          <p:cNvSpPr txBox="1">
            <a:spLocks noGrp="1"/>
          </p:cNvSpPr>
          <p:nvPr>
            <p:ph type="body" idx="1"/>
          </p:nvPr>
        </p:nvSpPr>
        <p:spPr>
          <a:xfrm>
            <a:off x="1274239" y="982558"/>
            <a:ext cx="10267951" cy="4892887"/>
          </a:xfrm>
          <a:prstGeom prst="rect">
            <a:avLst/>
          </a:prstGeom>
          <a:noFill/>
          <a:ln>
            <a:noFill/>
          </a:ln>
        </p:spPr>
        <p:txBody>
          <a:bodyPr spcFirstLastPara="1" wrap="square" lIns="0" tIns="45700" rIns="0" bIns="45700" anchor="t" anchorCtr="0">
            <a:normAutofit/>
          </a:bodyPr>
          <a:lstStyle>
            <a:lvl1pPr marL="457200" lvl="0" indent="-228600" algn="l">
              <a:lnSpc>
                <a:spcPct val="100000"/>
              </a:lnSpc>
              <a:spcBef>
                <a:spcPts val="360"/>
              </a:spcBef>
              <a:spcAft>
                <a:spcPts val="0"/>
              </a:spcAft>
              <a:buClr>
                <a:schemeClr val="dk1"/>
              </a:buClr>
              <a:buSzPts val="1800"/>
              <a:buNone/>
              <a:defRPr/>
            </a:lvl1pPr>
            <a:lvl2pPr marL="914400" lvl="1" indent="-342900" algn="l">
              <a:lnSpc>
                <a:spcPct val="100000"/>
              </a:lnSpc>
              <a:spcBef>
                <a:spcPts val="360"/>
              </a:spcBef>
              <a:spcAft>
                <a:spcPts val="0"/>
              </a:spcAft>
              <a:buSzPts val="1800"/>
              <a:buChar char="▪"/>
              <a:defRPr/>
            </a:lvl2pPr>
            <a:lvl3pPr marL="1371600" lvl="2" indent="-345186" algn="l">
              <a:lnSpc>
                <a:spcPct val="100000"/>
              </a:lnSpc>
              <a:spcBef>
                <a:spcPts val="360"/>
              </a:spcBef>
              <a:spcAft>
                <a:spcPts val="0"/>
              </a:spcAft>
              <a:buSzPts val="1836"/>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54" name="Google Shape;254;p49"/>
          <p:cNvSpPr txBox="1">
            <a:spLocks noGrp="1"/>
          </p:cNvSpPr>
          <p:nvPr>
            <p:ph type="sldNum" idx="12"/>
          </p:nvPr>
        </p:nvSpPr>
        <p:spPr>
          <a:xfrm>
            <a:off x="39719" y="6538970"/>
            <a:ext cx="452997" cy="230832"/>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900"/>
              <a:buFont typeface="Arial"/>
              <a:buNone/>
              <a:defRPr sz="900" b="0" i="0" u="none" strike="noStrike" cap="none">
                <a:solidFill>
                  <a:srgbClr val="BFBFBF"/>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900"/>
              <a:buFont typeface="Arial"/>
              <a:buNone/>
              <a:defRPr sz="900" b="0" i="0" u="none" strike="noStrike" cap="none">
                <a:solidFill>
                  <a:srgbClr val="BFBFBF"/>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900"/>
              <a:buFont typeface="Arial"/>
              <a:buNone/>
              <a:defRPr sz="900" b="0" i="0" u="none" strike="noStrike" cap="none">
                <a:solidFill>
                  <a:srgbClr val="BFBFBF"/>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900"/>
              <a:buFont typeface="Arial"/>
              <a:buNone/>
              <a:defRPr sz="900" b="0" i="0" u="none" strike="noStrike" cap="none">
                <a:solidFill>
                  <a:srgbClr val="BFBFBF"/>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900"/>
              <a:buFont typeface="Arial"/>
              <a:buNone/>
              <a:defRPr sz="900" b="0" i="0" u="none" strike="noStrike" cap="none">
                <a:solidFill>
                  <a:srgbClr val="BFBFBF"/>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900"/>
              <a:buFont typeface="Arial"/>
              <a:buNone/>
              <a:defRPr sz="900" b="0" i="0" u="none" strike="noStrike" cap="none">
                <a:solidFill>
                  <a:srgbClr val="BFBFBF"/>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900"/>
              <a:buFont typeface="Arial"/>
              <a:buNone/>
              <a:defRPr sz="900" b="0" i="0" u="none" strike="noStrike" cap="none">
                <a:solidFill>
                  <a:srgbClr val="BFBFBF"/>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900"/>
              <a:buFont typeface="Arial"/>
              <a:buNone/>
              <a:defRPr sz="900" b="0" i="0" u="none" strike="noStrike" cap="none">
                <a:solidFill>
                  <a:srgbClr val="BFBFBF"/>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900"/>
              <a:buFont typeface="Arial"/>
              <a:buNone/>
              <a:defRPr sz="900" b="0" i="0" u="none" strike="noStrike" cap="none">
                <a:solidFill>
                  <a:srgbClr val="BFBFB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Section Header">
  <p:cSld name="Section Header">
    <p:spTree>
      <p:nvGrpSpPr>
        <p:cNvPr id="1" name="Shape 261"/>
        <p:cNvGrpSpPr/>
        <p:nvPr/>
      </p:nvGrpSpPr>
      <p:grpSpPr>
        <a:xfrm>
          <a:off x="0" y="0"/>
          <a:ext cx="0" cy="0"/>
          <a:chOff x="0" y="0"/>
          <a:chExt cx="0" cy="0"/>
        </a:xfrm>
      </p:grpSpPr>
      <p:sp>
        <p:nvSpPr>
          <p:cNvPr id="262" name="Google Shape;262;p43"/>
          <p:cNvSpPr/>
          <p:nvPr/>
        </p:nvSpPr>
        <p:spPr>
          <a:xfrm>
            <a:off x="-19048" y="0"/>
            <a:ext cx="12211047" cy="435864"/>
          </a:xfrm>
          <a:prstGeom prst="rect">
            <a:avLst/>
          </a:prstGeom>
          <a:solidFill>
            <a:schemeClr val="lt2"/>
          </a:solidFill>
          <a:ln w="9525" cap="flat" cmpd="sng">
            <a:solidFill>
              <a:srgbClr val="8C151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7F0424"/>
              </a:solidFill>
              <a:latin typeface="Arial"/>
              <a:ea typeface="Arial"/>
              <a:cs typeface="Arial"/>
              <a:sym typeface="Arial"/>
            </a:endParaRPr>
          </a:p>
        </p:txBody>
      </p:sp>
      <p:sp>
        <p:nvSpPr>
          <p:cNvPr id="263" name="Google Shape;263;p43"/>
          <p:cNvSpPr txBox="1">
            <a:spLocks noGrp="1"/>
          </p:cNvSpPr>
          <p:nvPr>
            <p:ph type="ctrTitle"/>
          </p:nvPr>
        </p:nvSpPr>
        <p:spPr>
          <a:xfrm>
            <a:off x="609600" y="2604371"/>
            <a:ext cx="10972800" cy="824631"/>
          </a:xfrm>
          <a:prstGeom prst="rect">
            <a:avLst/>
          </a:prstGeom>
          <a:noFill/>
          <a:ln>
            <a:noFill/>
          </a:ln>
        </p:spPr>
        <p:txBody>
          <a:bodyPr spcFirstLastPara="1" wrap="square" lIns="0" tIns="45700" rIns="91425" bIns="45700" anchor="b" anchorCtr="0">
            <a:noAutofit/>
          </a:bodyPr>
          <a:lstStyle>
            <a:lvl1pPr lvl="0" algn="ctr">
              <a:lnSpc>
                <a:spcPct val="85000"/>
              </a:lnSpc>
              <a:spcBef>
                <a:spcPts val="0"/>
              </a:spcBef>
              <a:spcAft>
                <a:spcPts val="0"/>
              </a:spcAft>
              <a:buClr>
                <a:schemeClr val="dk1"/>
              </a:buClr>
              <a:buSzPts val="3600"/>
              <a:buFont typeface="Arial"/>
              <a:buNone/>
              <a:defRPr sz="3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4" name="Google Shape;264;p43"/>
          <p:cNvSpPr txBox="1">
            <a:spLocks noGrp="1"/>
          </p:cNvSpPr>
          <p:nvPr>
            <p:ph type="subTitle" idx="1"/>
          </p:nvPr>
        </p:nvSpPr>
        <p:spPr>
          <a:xfrm>
            <a:off x="609600" y="3429002"/>
            <a:ext cx="10972800" cy="615863"/>
          </a:xfrm>
          <a:prstGeom prst="rect">
            <a:avLst/>
          </a:prstGeom>
          <a:noFill/>
          <a:ln>
            <a:noFill/>
          </a:ln>
        </p:spPr>
        <p:txBody>
          <a:bodyPr spcFirstLastPara="1" wrap="square" lIns="0" tIns="45700" rIns="0" bIns="45700" anchor="t" anchorCtr="0">
            <a:noAutofit/>
          </a:bodyPr>
          <a:lstStyle>
            <a:lvl1pPr lvl="0" algn="ctr">
              <a:lnSpc>
                <a:spcPct val="100000"/>
              </a:lnSpc>
              <a:spcBef>
                <a:spcPts val="480"/>
              </a:spcBef>
              <a:spcAft>
                <a:spcPts val="0"/>
              </a:spcAft>
              <a:buClr>
                <a:srgbClr val="A4001D"/>
              </a:buClr>
              <a:buSzPts val="2400"/>
              <a:buNone/>
              <a:defRPr sz="2400" b="0" i="0" cap="none">
                <a:solidFill>
                  <a:srgbClr val="A4001D"/>
                </a:solidFill>
              </a:defRPr>
            </a:lvl1pPr>
            <a:lvl2pPr lvl="1" algn="ctr">
              <a:lnSpc>
                <a:spcPct val="100000"/>
              </a:lnSpc>
              <a:spcBef>
                <a:spcPts val="360"/>
              </a:spcBef>
              <a:spcAft>
                <a:spcPts val="0"/>
              </a:spcAft>
              <a:buSzPts val="1800"/>
              <a:buNone/>
              <a:defRPr>
                <a:solidFill>
                  <a:srgbClr val="888888"/>
                </a:solidFill>
              </a:defRPr>
            </a:lvl2pPr>
            <a:lvl3pPr lvl="2" algn="ctr">
              <a:lnSpc>
                <a:spcPct val="100000"/>
              </a:lnSpc>
              <a:spcBef>
                <a:spcPts val="360"/>
              </a:spcBef>
              <a:spcAft>
                <a:spcPts val="0"/>
              </a:spcAft>
              <a:buSzPts val="1836"/>
              <a:buNone/>
              <a:defRPr>
                <a:solidFill>
                  <a:srgbClr val="888888"/>
                </a:solidFill>
              </a:defRPr>
            </a:lvl3pPr>
            <a:lvl4pPr lvl="3" algn="ctr">
              <a:lnSpc>
                <a:spcPct val="100000"/>
              </a:lnSpc>
              <a:spcBef>
                <a:spcPts val="360"/>
              </a:spcBef>
              <a:spcAft>
                <a:spcPts val="0"/>
              </a:spcAft>
              <a:buSzPts val="1800"/>
              <a:buNone/>
              <a:defRPr>
                <a:solidFill>
                  <a:srgbClr val="888888"/>
                </a:solidFill>
              </a:defRPr>
            </a:lvl4pPr>
            <a:lvl5pPr lvl="4" algn="ctr">
              <a:lnSpc>
                <a:spcPct val="100000"/>
              </a:lnSpc>
              <a:spcBef>
                <a:spcPts val="360"/>
              </a:spcBef>
              <a:spcAft>
                <a:spcPts val="0"/>
              </a:spcAft>
              <a:buSzPts val="18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265" name="Google Shape;265;p43"/>
          <p:cNvSpPr txBox="1">
            <a:spLocks noGrp="1"/>
          </p:cNvSpPr>
          <p:nvPr>
            <p:ph type="sldNum" idx="12"/>
          </p:nvPr>
        </p:nvSpPr>
        <p:spPr>
          <a:xfrm>
            <a:off x="146055" y="6414738"/>
            <a:ext cx="1128183" cy="36385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2"/>
        <p:cNvGrpSpPr/>
        <p:nvPr/>
      </p:nvGrpSpPr>
      <p:grpSpPr>
        <a:xfrm>
          <a:off x="0" y="0"/>
          <a:ext cx="0" cy="0"/>
          <a:chOff x="0" y="0"/>
          <a:chExt cx="0" cy="0"/>
        </a:xfrm>
      </p:grpSpPr>
      <p:sp>
        <p:nvSpPr>
          <p:cNvPr id="273" name="Google Shape;273;p8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4" name="Google Shape;274;p8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5" name="Google Shape;275;p8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1_Two Content" type="twoObj">
  <p:cSld name="1_Two Content">
    <p:spTree>
      <p:nvGrpSpPr>
        <p:cNvPr id="1" name="Shape 425"/>
        <p:cNvGrpSpPr/>
        <p:nvPr/>
      </p:nvGrpSpPr>
      <p:grpSpPr>
        <a:xfrm>
          <a:off x="0" y="0"/>
          <a:ext cx="0" cy="0"/>
          <a:chOff x="0" y="0"/>
          <a:chExt cx="0" cy="0"/>
        </a:xfrm>
      </p:grpSpPr>
      <p:sp>
        <p:nvSpPr>
          <p:cNvPr id="426" name="Google Shape;426;p41"/>
          <p:cNvSpPr txBox="1">
            <a:spLocks noGrp="1"/>
          </p:cNvSpPr>
          <p:nvPr>
            <p:ph type="title"/>
          </p:nvPr>
        </p:nvSpPr>
        <p:spPr>
          <a:xfrm>
            <a:off x="1265035" y="479389"/>
            <a:ext cx="10277149" cy="650699"/>
          </a:xfrm>
          <a:prstGeom prst="rect">
            <a:avLst/>
          </a:prstGeom>
          <a:noFill/>
          <a:ln>
            <a:noFill/>
          </a:ln>
        </p:spPr>
        <p:txBody>
          <a:bodyPr spcFirstLastPara="1" wrap="square" lIns="0" tIns="45700" rIns="91425" bIns="45700" anchor="b" anchorCtr="0">
            <a:normAutofit/>
          </a:bodyPr>
          <a:lstStyle>
            <a:lvl1pPr lvl="0" algn="l">
              <a:lnSpc>
                <a:spcPct val="85000"/>
              </a:lnSpc>
              <a:spcBef>
                <a:spcPts val="0"/>
              </a:spcBef>
              <a:spcAft>
                <a:spcPts val="0"/>
              </a:spcAft>
              <a:buClr>
                <a:srgbClr val="8C1515"/>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7" name="Google Shape;427;p41"/>
          <p:cNvSpPr txBox="1">
            <a:spLocks noGrp="1"/>
          </p:cNvSpPr>
          <p:nvPr>
            <p:ph type="body" idx="1"/>
          </p:nvPr>
        </p:nvSpPr>
        <p:spPr>
          <a:xfrm>
            <a:off x="838200" y="1825625"/>
            <a:ext cx="5181600" cy="4351338"/>
          </a:xfrm>
          <a:prstGeom prst="rect">
            <a:avLst/>
          </a:prstGeom>
          <a:noFill/>
          <a:ln>
            <a:noFill/>
          </a:ln>
        </p:spPr>
        <p:txBody>
          <a:bodyPr spcFirstLastPara="1" wrap="square" lIns="0" tIns="45700" rIns="0" bIns="45700" anchor="t" anchorCtr="0">
            <a:normAutofit/>
          </a:bodyPr>
          <a:lstStyle>
            <a:lvl1pPr marL="457200" lvl="0" indent="-228600" algn="l">
              <a:lnSpc>
                <a:spcPct val="100000"/>
              </a:lnSpc>
              <a:spcBef>
                <a:spcPts val="360"/>
              </a:spcBef>
              <a:spcAft>
                <a:spcPts val="0"/>
              </a:spcAft>
              <a:buClr>
                <a:schemeClr val="dk1"/>
              </a:buClr>
              <a:buSzPts val="1800"/>
              <a:buNone/>
              <a:defRPr/>
            </a:lvl1pPr>
            <a:lvl2pPr marL="914400" lvl="1" indent="-342900" algn="l">
              <a:lnSpc>
                <a:spcPct val="100000"/>
              </a:lnSpc>
              <a:spcBef>
                <a:spcPts val="360"/>
              </a:spcBef>
              <a:spcAft>
                <a:spcPts val="0"/>
              </a:spcAft>
              <a:buSzPts val="1800"/>
              <a:buChar char="▪"/>
              <a:defRPr/>
            </a:lvl2pPr>
            <a:lvl3pPr marL="1371600" lvl="2" indent="-345186" algn="l">
              <a:lnSpc>
                <a:spcPct val="100000"/>
              </a:lnSpc>
              <a:spcBef>
                <a:spcPts val="360"/>
              </a:spcBef>
              <a:spcAft>
                <a:spcPts val="0"/>
              </a:spcAft>
              <a:buSzPts val="1836"/>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28" name="Google Shape;428;p41"/>
          <p:cNvSpPr txBox="1">
            <a:spLocks noGrp="1"/>
          </p:cNvSpPr>
          <p:nvPr>
            <p:ph type="body" idx="2"/>
          </p:nvPr>
        </p:nvSpPr>
        <p:spPr>
          <a:xfrm>
            <a:off x="6172200" y="1825625"/>
            <a:ext cx="5181600" cy="4351338"/>
          </a:xfrm>
          <a:prstGeom prst="rect">
            <a:avLst/>
          </a:prstGeom>
          <a:noFill/>
          <a:ln>
            <a:noFill/>
          </a:ln>
        </p:spPr>
        <p:txBody>
          <a:bodyPr spcFirstLastPara="1" wrap="square" lIns="0" tIns="45700" rIns="0" bIns="45700" anchor="t" anchorCtr="0">
            <a:normAutofit/>
          </a:bodyPr>
          <a:lstStyle>
            <a:lvl1pPr marL="457200" lvl="0" indent="-228600" algn="l">
              <a:lnSpc>
                <a:spcPct val="100000"/>
              </a:lnSpc>
              <a:spcBef>
                <a:spcPts val="360"/>
              </a:spcBef>
              <a:spcAft>
                <a:spcPts val="0"/>
              </a:spcAft>
              <a:buClr>
                <a:schemeClr val="dk1"/>
              </a:buClr>
              <a:buSzPts val="1800"/>
              <a:buNone/>
              <a:defRPr/>
            </a:lvl1pPr>
            <a:lvl2pPr marL="914400" lvl="1" indent="-342900" algn="l">
              <a:lnSpc>
                <a:spcPct val="100000"/>
              </a:lnSpc>
              <a:spcBef>
                <a:spcPts val="360"/>
              </a:spcBef>
              <a:spcAft>
                <a:spcPts val="0"/>
              </a:spcAft>
              <a:buSzPts val="1800"/>
              <a:buChar char="▪"/>
              <a:defRPr/>
            </a:lvl2pPr>
            <a:lvl3pPr marL="1371600" lvl="2" indent="-345186" algn="l">
              <a:lnSpc>
                <a:spcPct val="100000"/>
              </a:lnSpc>
              <a:spcBef>
                <a:spcPts val="360"/>
              </a:spcBef>
              <a:spcAft>
                <a:spcPts val="0"/>
              </a:spcAft>
              <a:buSzPts val="1836"/>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29" name="Google Shape;429;p41"/>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30" name="Google Shape;430;p41"/>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31" name="Google Shape;431;p41"/>
          <p:cNvSpPr txBox="1">
            <a:spLocks noGrp="1"/>
          </p:cNvSpPr>
          <p:nvPr>
            <p:ph type="sldNum" idx="12"/>
          </p:nvPr>
        </p:nvSpPr>
        <p:spPr>
          <a:xfrm>
            <a:off x="146055" y="6414738"/>
            <a:ext cx="1128183" cy="36385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505364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
        <p:cNvGrpSpPr/>
        <p:nvPr/>
      </p:nvGrpSpPr>
      <p:grpSpPr>
        <a:xfrm>
          <a:off x="0" y="0"/>
          <a:ext cx="0" cy="0"/>
          <a:chOff x="0" y="0"/>
          <a:chExt cx="0" cy="0"/>
        </a:xfrm>
      </p:grpSpPr>
      <p:sp>
        <p:nvSpPr>
          <p:cNvPr id="30" name="Google Shape;30;p35"/>
          <p:cNvSpPr/>
          <p:nvPr/>
        </p:nvSpPr>
        <p:spPr>
          <a:xfrm>
            <a:off x="440683" y="606554"/>
            <a:ext cx="11300036" cy="1258827"/>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 name="Google Shape;31;p35"/>
          <p:cNvSpPr txBox="1">
            <a:spLocks noGrp="1"/>
          </p:cNvSpPr>
          <p:nvPr>
            <p:ph type="title"/>
          </p:nvPr>
        </p:nvSpPr>
        <p:spPr>
          <a:xfrm>
            <a:off x="575894" y="729658"/>
            <a:ext cx="11029616" cy="988332"/>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35"/>
          <p:cNvSpPr txBox="1">
            <a:spLocks noGrp="1"/>
          </p:cNvSpPr>
          <p:nvPr>
            <p:ph type="dt" idx="10"/>
          </p:nvPr>
        </p:nvSpPr>
        <p:spPr>
          <a:xfrm>
            <a:off x="7605951" y="5956137"/>
            <a:ext cx="2844799"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3" name="Google Shape;33;p35"/>
          <p:cNvSpPr txBox="1">
            <a:spLocks noGrp="1"/>
          </p:cNvSpPr>
          <p:nvPr>
            <p:ph type="ftr" idx="11"/>
          </p:nvPr>
        </p:nvSpPr>
        <p:spPr>
          <a:xfrm>
            <a:off x="581192" y="5951811"/>
            <a:ext cx="691721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4" name="Google Shape;34;p35"/>
          <p:cNvSpPr txBox="1">
            <a:spLocks noGrp="1"/>
          </p:cNvSpPr>
          <p:nvPr>
            <p:ph type="sldNum" idx="12"/>
          </p:nvPr>
        </p:nvSpPr>
        <p:spPr>
          <a:xfrm>
            <a:off x="10558300" y="5956137"/>
            <a:ext cx="105251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432"/>
        <p:cNvGrpSpPr/>
        <p:nvPr/>
      </p:nvGrpSpPr>
      <p:grpSpPr>
        <a:xfrm>
          <a:off x="0" y="0"/>
          <a:ext cx="0" cy="0"/>
          <a:chOff x="0" y="0"/>
          <a:chExt cx="0" cy="0"/>
        </a:xfrm>
      </p:grpSpPr>
      <p:sp>
        <p:nvSpPr>
          <p:cNvPr id="433" name="Google Shape;433;p39"/>
          <p:cNvSpPr txBox="1">
            <a:spLocks noGrp="1"/>
          </p:cNvSpPr>
          <p:nvPr>
            <p:ph type="title"/>
          </p:nvPr>
        </p:nvSpPr>
        <p:spPr>
          <a:xfrm>
            <a:off x="1265035" y="479389"/>
            <a:ext cx="10277149" cy="650699"/>
          </a:xfrm>
          <a:prstGeom prst="rect">
            <a:avLst/>
          </a:prstGeom>
          <a:noFill/>
          <a:ln>
            <a:noFill/>
          </a:ln>
        </p:spPr>
        <p:txBody>
          <a:bodyPr spcFirstLastPara="1" wrap="square" lIns="0" tIns="45700" rIns="91425" bIns="45700" anchor="b" anchorCtr="0">
            <a:normAutofit/>
          </a:bodyPr>
          <a:lstStyle>
            <a:lvl1pPr lvl="0" algn="l">
              <a:lnSpc>
                <a:spcPct val="85000"/>
              </a:lnSpc>
              <a:spcBef>
                <a:spcPts val="0"/>
              </a:spcBef>
              <a:spcAft>
                <a:spcPts val="0"/>
              </a:spcAft>
              <a:buClr>
                <a:schemeClr val="lt2"/>
              </a:buClr>
              <a:buSzPts val="2400"/>
              <a:buFont typeface="Source Sans Pro SemiBold"/>
              <a:buNone/>
              <a:defRPr sz="24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4" name="Google Shape;434;p39"/>
          <p:cNvSpPr txBox="1">
            <a:spLocks noGrp="1"/>
          </p:cNvSpPr>
          <p:nvPr>
            <p:ph type="body" idx="1"/>
          </p:nvPr>
        </p:nvSpPr>
        <p:spPr>
          <a:xfrm>
            <a:off x="1265771" y="1211582"/>
            <a:ext cx="5050367" cy="4865453"/>
          </a:xfrm>
          <a:prstGeom prst="rect">
            <a:avLst/>
          </a:prstGeom>
          <a:noFill/>
          <a:ln>
            <a:noFill/>
          </a:ln>
        </p:spPr>
        <p:txBody>
          <a:bodyPr spcFirstLastPara="1" wrap="square" lIns="0" tIns="45700" rIns="0" bIns="45700" anchor="t" anchorCtr="0">
            <a:normAutofit/>
          </a:bodyPr>
          <a:lstStyle>
            <a:lvl1pPr marL="457200" lvl="0" indent="-228600" algn="l">
              <a:lnSpc>
                <a:spcPct val="100000"/>
              </a:lnSpc>
              <a:spcBef>
                <a:spcPts val="360"/>
              </a:spcBef>
              <a:spcAft>
                <a:spcPts val="0"/>
              </a:spcAft>
              <a:buClr>
                <a:schemeClr val="dk1"/>
              </a:buClr>
              <a:buSzPts val="1800"/>
              <a:buNone/>
              <a:defRPr/>
            </a:lvl1pPr>
            <a:lvl2pPr marL="914400" lvl="1" indent="-342900" algn="l">
              <a:lnSpc>
                <a:spcPct val="100000"/>
              </a:lnSpc>
              <a:spcBef>
                <a:spcPts val="360"/>
              </a:spcBef>
              <a:spcAft>
                <a:spcPts val="0"/>
              </a:spcAft>
              <a:buSzPts val="1800"/>
              <a:buChar char="▪"/>
              <a:defRPr/>
            </a:lvl2pPr>
            <a:lvl3pPr marL="1371600" lvl="2" indent="-345186" algn="l">
              <a:lnSpc>
                <a:spcPct val="100000"/>
              </a:lnSpc>
              <a:spcBef>
                <a:spcPts val="360"/>
              </a:spcBef>
              <a:spcAft>
                <a:spcPts val="0"/>
              </a:spcAft>
              <a:buSzPts val="1836"/>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35" name="Google Shape;435;p39"/>
          <p:cNvSpPr txBox="1">
            <a:spLocks noGrp="1"/>
          </p:cNvSpPr>
          <p:nvPr>
            <p:ph type="body" idx="2"/>
          </p:nvPr>
        </p:nvSpPr>
        <p:spPr>
          <a:xfrm>
            <a:off x="6502400" y="1211582"/>
            <a:ext cx="5039784" cy="4865453"/>
          </a:xfrm>
          <a:prstGeom prst="rect">
            <a:avLst/>
          </a:prstGeom>
          <a:noFill/>
          <a:ln>
            <a:noFill/>
          </a:ln>
        </p:spPr>
        <p:txBody>
          <a:bodyPr spcFirstLastPara="1" wrap="square" lIns="0" tIns="45700" rIns="0" bIns="45700" anchor="t" anchorCtr="0">
            <a:normAutofit/>
          </a:bodyPr>
          <a:lstStyle>
            <a:lvl1pPr marL="457200" lvl="0" indent="-228600" algn="l">
              <a:lnSpc>
                <a:spcPct val="100000"/>
              </a:lnSpc>
              <a:spcBef>
                <a:spcPts val="360"/>
              </a:spcBef>
              <a:spcAft>
                <a:spcPts val="0"/>
              </a:spcAft>
              <a:buClr>
                <a:schemeClr val="dk1"/>
              </a:buClr>
              <a:buSzPts val="1800"/>
              <a:buNone/>
              <a:defRPr/>
            </a:lvl1pPr>
            <a:lvl2pPr marL="914400" lvl="1" indent="-342900" algn="l">
              <a:lnSpc>
                <a:spcPct val="100000"/>
              </a:lnSpc>
              <a:spcBef>
                <a:spcPts val="360"/>
              </a:spcBef>
              <a:spcAft>
                <a:spcPts val="0"/>
              </a:spcAft>
              <a:buSzPts val="1800"/>
              <a:buChar char="▪"/>
              <a:defRPr/>
            </a:lvl2pPr>
            <a:lvl3pPr marL="1371600" lvl="2" indent="-345186" algn="l">
              <a:lnSpc>
                <a:spcPct val="100000"/>
              </a:lnSpc>
              <a:spcBef>
                <a:spcPts val="360"/>
              </a:spcBef>
              <a:spcAft>
                <a:spcPts val="0"/>
              </a:spcAft>
              <a:buSzPts val="1836"/>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36" name="Google Shape;436;p39"/>
          <p:cNvSpPr txBox="1">
            <a:spLocks noGrp="1"/>
          </p:cNvSpPr>
          <p:nvPr>
            <p:ph type="sldNum" idx="12"/>
          </p:nvPr>
        </p:nvSpPr>
        <p:spPr>
          <a:xfrm>
            <a:off x="146055" y="6414738"/>
            <a:ext cx="1128183" cy="36385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891261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matchingName="Section Header">
  <p:cSld name="Section Header">
    <p:spTree>
      <p:nvGrpSpPr>
        <p:cNvPr id="1" name="Shape 437"/>
        <p:cNvGrpSpPr/>
        <p:nvPr/>
      </p:nvGrpSpPr>
      <p:grpSpPr>
        <a:xfrm>
          <a:off x="0" y="0"/>
          <a:ext cx="0" cy="0"/>
          <a:chOff x="0" y="0"/>
          <a:chExt cx="0" cy="0"/>
        </a:xfrm>
      </p:grpSpPr>
      <p:sp>
        <p:nvSpPr>
          <p:cNvPr id="438" name="Google Shape;438;p40"/>
          <p:cNvSpPr/>
          <p:nvPr/>
        </p:nvSpPr>
        <p:spPr>
          <a:xfrm>
            <a:off x="-19048" y="0"/>
            <a:ext cx="12211047" cy="435864"/>
          </a:xfrm>
          <a:prstGeom prst="rect">
            <a:avLst/>
          </a:prstGeom>
          <a:solidFill>
            <a:schemeClr val="lt2"/>
          </a:solidFill>
          <a:ln w="9525" cap="flat" cmpd="sng">
            <a:solidFill>
              <a:srgbClr val="8C151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7F0424"/>
              </a:solidFill>
              <a:latin typeface="Arial"/>
              <a:ea typeface="Arial"/>
              <a:cs typeface="Arial"/>
              <a:sym typeface="Arial"/>
            </a:endParaRPr>
          </a:p>
        </p:txBody>
      </p:sp>
      <p:sp>
        <p:nvSpPr>
          <p:cNvPr id="439" name="Google Shape;439;p40"/>
          <p:cNvSpPr txBox="1">
            <a:spLocks noGrp="1"/>
          </p:cNvSpPr>
          <p:nvPr>
            <p:ph type="ctrTitle"/>
          </p:nvPr>
        </p:nvSpPr>
        <p:spPr>
          <a:xfrm>
            <a:off x="609600" y="2604371"/>
            <a:ext cx="10972800" cy="824631"/>
          </a:xfrm>
          <a:prstGeom prst="rect">
            <a:avLst/>
          </a:prstGeom>
          <a:noFill/>
          <a:ln>
            <a:noFill/>
          </a:ln>
        </p:spPr>
        <p:txBody>
          <a:bodyPr spcFirstLastPara="1" wrap="square" lIns="0" tIns="45700" rIns="91425" bIns="45700" anchor="b" anchorCtr="0">
            <a:noAutofit/>
          </a:bodyPr>
          <a:lstStyle>
            <a:lvl1pPr lvl="0" algn="ctr">
              <a:lnSpc>
                <a:spcPct val="85000"/>
              </a:lnSpc>
              <a:spcBef>
                <a:spcPts val="0"/>
              </a:spcBef>
              <a:spcAft>
                <a:spcPts val="0"/>
              </a:spcAft>
              <a:buClr>
                <a:schemeClr val="dk1"/>
              </a:buClr>
              <a:buSzPts val="3600"/>
              <a:buFont typeface="Source Sans Pro SemiBold"/>
              <a:buNone/>
              <a:defRPr sz="3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0" name="Google Shape;440;p40"/>
          <p:cNvSpPr txBox="1">
            <a:spLocks noGrp="1"/>
          </p:cNvSpPr>
          <p:nvPr>
            <p:ph type="subTitle" idx="1"/>
          </p:nvPr>
        </p:nvSpPr>
        <p:spPr>
          <a:xfrm>
            <a:off x="609600" y="3429002"/>
            <a:ext cx="10972800" cy="615863"/>
          </a:xfrm>
          <a:prstGeom prst="rect">
            <a:avLst/>
          </a:prstGeom>
          <a:noFill/>
          <a:ln>
            <a:noFill/>
          </a:ln>
        </p:spPr>
        <p:txBody>
          <a:bodyPr spcFirstLastPara="1" wrap="square" lIns="0" tIns="45700" rIns="0" bIns="45700" anchor="t" anchorCtr="0">
            <a:noAutofit/>
          </a:bodyPr>
          <a:lstStyle>
            <a:lvl1pPr lvl="0" algn="ctr">
              <a:lnSpc>
                <a:spcPct val="100000"/>
              </a:lnSpc>
              <a:spcBef>
                <a:spcPts val="480"/>
              </a:spcBef>
              <a:spcAft>
                <a:spcPts val="0"/>
              </a:spcAft>
              <a:buClr>
                <a:srgbClr val="A4001D"/>
              </a:buClr>
              <a:buSzPts val="2400"/>
              <a:buNone/>
              <a:defRPr sz="2400" b="0" i="0" cap="none">
                <a:solidFill>
                  <a:srgbClr val="A4001D"/>
                </a:solidFill>
              </a:defRPr>
            </a:lvl1pPr>
            <a:lvl2pPr lvl="1" algn="ctr">
              <a:lnSpc>
                <a:spcPct val="100000"/>
              </a:lnSpc>
              <a:spcBef>
                <a:spcPts val="360"/>
              </a:spcBef>
              <a:spcAft>
                <a:spcPts val="0"/>
              </a:spcAft>
              <a:buSzPts val="1800"/>
              <a:buNone/>
              <a:defRPr>
                <a:solidFill>
                  <a:srgbClr val="888888"/>
                </a:solidFill>
              </a:defRPr>
            </a:lvl2pPr>
            <a:lvl3pPr lvl="2" algn="ctr">
              <a:lnSpc>
                <a:spcPct val="100000"/>
              </a:lnSpc>
              <a:spcBef>
                <a:spcPts val="360"/>
              </a:spcBef>
              <a:spcAft>
                <a:spcPts val="0"/>
              </a:spcAft>
              <a:buSzPts val="1836"/>
              <a:buNone/>
              <a:defRPr>
                <a:solidFill>
                  <a:srgbClr val="888888"/>
                </a:solidFill>
              </a:defRPr>
            </a:lvl3pPr>
            <a:lvl4pPr lvl="3" algn="ctr">
              <a:lnSpc>
                <a:spcPct val="100000"/>
              </a:lnSpc>
              <a:spcBef>
                <a:spcPts val="360"/>
              </a:spcBef>
              <a:spcAft>
                <a:spcPts val="0"/>
              </a:spcAft>
              <a:buSzPts val="1800"/>
              <a:buNone/>
              <a:defRPr>
                <a:solidFill>
                  <a:srgbClr val="888888"/>
                </a:solidFill>
              </a:defRPr>
            </a:lvl4pPr>
            <a:lvl5pPr lvl="4" algn="ctr">
              <a:lnSpc>
                <a:spcPct val="100000"/>
              </a:lnSpc>
              <a:spcBef>
                <a:spcPts val="360"/>
              </a:spcBef>
              <a:spcAft>
                <a:spcPts val="0"/>
              </a:spcAft>
              <a:buSzPts val="18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441" name="Google Shape;441;p40"/>
          <p:cNvSpPr txBox="1">
            <a:spLocks noGrp="1"/>
          </p:cNvSpPr>
          <p:nvPr>
            <p:ph type="sldNum" idx="12"/>
          </p:nvPr>
        </p:nvSpPr>
        <p:spPr>
          <a:xfrm>
            <a:off x="146055" y="6414738"/>
            <a:ext cx="1128183" cy="36385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170443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442"/>
        <p:cNvGrpSpPr/>
        <p:nvPr/>
      </p:nvGrpSpPr>
      <p:grpSpPr>
        <a:xfrm>
          <a:off x="0" y="0"/>
          <a:ext cx="0" cy="0"/>
          <a:chOff x="0" y="0"/>
          <a:chExt cx="0" cy="0"/>
        </a:xfrm>
      </p:grpSpPr>
      <p:sp>
        <p:nvSpPr>
          <p:cNvPr id="443" name="Google Shape;443;p44"/>
          <p:cNvSpPr/>
          <p:nvPr/>
        </p:nvSpPr>
        <p:spPr>
          <a:xfrm>
            <a:off x="0" y="0"/>
            <a:ext cx="12192000" cy="435864"/>
          </a:xfrm>
          <a:prstGeom prst="rect">
            <a:avLst/>
          </a:prstGeom>
          <a:solidFill>
            <a:srgbClr val="8C1515"/>
          </a:solidFill>
          <a:ln w="9525" cap="flat" cmpd="sng">
            <a:solidFill>
              <a:srgbClr val="8C151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7F0424"/>
              </a:solidFill>
              <a:latin typeface="Arial"/>
              <a:ea typeface="Arial"/>
              <a:cs typeface="Arial"/>
              <a:sym typeface="Arial"/>
            </a:endParaRPr>
          </a:p>
        </p:txBody>
      </p:sp>
      <p:sp>
        <p:nvSpPr>
          <p:cNvPr id="444" name="Google Shape;444;p44"/>
          <p:cNvSpPr txBox="1">
            <a:spLocks noGrp="1"/>
          </p:cNvSpPr>
          <p:nvPr>
            <p:ph type="ctrTitle"/>
          </p:nvPr>
        </p:nvSpPr>
        <p:spPr>
          <a:xfrm>
            <a:off x="609600" y="2604371"/>
            <a:ext cx="10972800" cy="824631"/>
          </a:xfrm>
          <a:prstGeom prst="rect">
            <a:avLst/>
          </a:prstGeom>
          <a:noFill/>
          <a:ln>
            <a:noFill/>
          </a:ln>
        </p:spPr>
        <p:txBody>
          <a:bodyPr spcFirstLastPara="1" wrap="square" lIns="0" tIns="45700" rIns="91425" bIns="45700" anchor="b" anchorCtr="0">
            <a:noAutofit/>
          </a:bodyPr>
          <a:lstStyle>
            <a:lvl1pPr lvl="0" algn="ctr">
              <a:lnSpc>
                <a:spcPct val="85000"/>
              </a:lnSpc>
              <a:spcBef>
                <a:spcPts val="0"/>
              </a:spcBef>
              <a:spcAft>
                <a:spcPts val="0"/>
              </a:spcAft>
              <a:buClr>
                <a:schemeClr val="dk1"/>
              </a:buClr>
              <a:buSzPts val="3600"/>
              <a:buFont typeface="Source Sans Pro SemiBold"/>
              <a:buNone/>
              <a:defRPr sz="3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5" name="Google Shape;445;p44"/>
          <p:cNvSpPr txBox="1">
            <a:spLocks noGrp="1"/>
          </p:cNvSpPr>
          <p:nvPr>
            <p:ph type="body" idx="1"/>
          </p:nvPr>
        </p:nvSpPr>
        <p:spPr>
          <a:xfrm>
            <a:off x="2137834" y="4798696"/>
            <a:ext cx="8079317" cy="274320"/>
          </a:xfrm>
          <a:prstGeom prst="rect">
            <a:avLst/>
          </a:prstGeom>
          <a:noFill/>
          <a:ln>
            <a:noFill/>
          </a:ln>
        </p:spPr>
        <p:txBody>
          <a:bodyPr spcFirstLastPara="1" wrap="square" lIns="0" tIns="45700" rIns="0" bIns="45700" anchor="ctr" anchorCtr="1">
            <a:noAutofit/>
          </a:bodyPr>
          <a:lstStyle>
            <a:lvl1pPr marL="457200" lvl="0" indent="-228600" algn="ctr">
              <a:lnSpc>
                <a:spcPct val="100000"/>
              </a:lnSpc>
              <a:spcBef>
                <a:spcPts val="360"/>
              </a:spcBef>
              <a:spcAft>
                <a:spcPts val="0"/>
              </a:spcAft>
              <a:buClr>
                <a:srgbClr val="595959"/>
              </a:buClr>
              <a:buSzPts val="1800"/>
              <a:buNone/>
              <a:defRPr sz="1800" b="0" i="0" cap="none">
                <a:solidFill>
                  <a:srgbClr val="595959"/>
                </a:solidFill>
              </a:defRPr>
            </a:lvl1pPr>
            <a:lvl2pPr marL="914400" lvl="1" indent="-228600" algn="l">
              <a:lnSpc>
                <a:spcPct val="100000"/>
              </a:lnSpc>
              <a:spcBef>
                <a:spcPts val="360"/>
              </a:spcBef>
              <a:spcAft>
                <a:spcPts val="0"/>
              </a:spcAft>
              <a:buSzPts val="1800"/>
              <a:buNone/>
              <a:defRPr/>
            </a:lvl2pPr>
            <a:lvl3pPr marL="1371600" lvl="2" indent="-228600" algn="l">
              <a:lnSpc>
                <a:spcPct val="100000"/>
              </a:lnSpc>
              <a:spcBef>
                <a:spcPts val="360"/>
              </a:spcBef>
              <a:spcAft>
                <a:spcPts val="0"/>
              </a:spcAft>
              <a:buSzPts val="1836"/>
              <a:buNone/>
              <a:defRPr/>
            </a:lvl3pPr>
            <a:lvl4pPr marL="1828800" lvl="3" indent="-228600" algn="l">
              <a:lnSpc>
                <a:spcPct val="100000"/>
              </a:lnSpc>
              <a:spcBef>
                <a:spcPts val="360"/>
              </a:spcBef>
              <a:spcAft>
                <a:spcPts val="0"/>
              </a:spcAft>
              <a:buSzPts val="1800"/>
              <a:buNone/>
              <a:defRPr/>
            </a:lvl4pPr>
            <a:lvl5pPr marL="2286000" lvl="4" indent="-228600" algn="l">
              <a:lnSpc>
                <a:spcPct val="100000"/>
              </a:lnSpc>
              <a:spcBef>
                <a:spcPts val="360"/>
              </a:spcBef>
              <a:spcAft>
                <a:spcPts val="0"/>
              </a:spcAft>
              <a:buSzPts val="1800"/>
              <a:buNone/>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46" name="Google Shape;446;p44"/>
          <p:cNvSpPr txBox="1">
            <a:spLocks noGrp="1"/>
          </p:cNvSpPr>
          <p:nvPr>
            <p:ph type="subTitle" idx="2"/>
          </p:nvPr>
        </p:nvSpPr>
        <p:spPr>
          <a:xfrm>
            <a:off x="609600" y="3429002"/>
            <a:ext cx="10972800" cy="615863"/>
          </a:xfrm>
          <a:prstGeom prst="rect">
            <a:avLst/>
          </a:prstGeom>
          <a:noFill/>
          <a:ln>
            <a:noFill/>
          </a:ln>
        </p:spPr>
        <p:txBody>
          <a:bodyPr spcFirstLastPara="1" wrap="square" lIns="0" tIns="45700" rIns="0" bIns="45700" anchor="t" anchorCtr="0">
            <a:noAutofit/>
          </a:bodyPr>
          <a:lstStyle>
            <a:lvl1pPr lvl="0" algn="ctr">
              <a:lnSpc>
                <a:spcPct val="100000"/>
              </a:lnSpc>
              <a:spcBef>
                <a:spcPts val="480"/>
              </a:spcBef>
              <a:spcAft>
                <a:spcPts val="0"/>
              </a:spcAft>
              <a:buClr>
                <a:srgbClr val="A4001D"/>
              </a:buClr>
              <a:buSzPts val="2400"/>
              <a:buNone/>
              <a:defRPr sz="2400" b="0" i="0" cap="none">
                <a:solidFill>
                  <a:srgbClr val="A4001D"/>
                </a:solidFill>
              </a:defRPr>
            </a:lvl1pPr>
            <a:lvl2pPr lvl="1" algn="ctr">
              <a:lnSpc>
                <a:spcPct val="100000"/>
              </a:lnSpc>
              <a:spcBef>
                <a:spcPts val="360"/>
              </a:spcBef>
              <a:spcAft>
                <a:spcPts val="0"/>
              </a:spcAft>
              <a:buSzPts val="1800"/>
              <a:buNone/>
              <a:defRPr>
                <a:solidFill>
                  <a:srgbClr val="888888"/>
                </a:solidFill>
              </a:defRPr>
            </a:lvl2pPr>
            <a:lvl3pPr lvl="2" algn="ctr">
              <a:lnSpc>
                <a:spcPct val="100000"/>
              </a:lnSpc>
              <a:spcBef>
                <a:spcPts val="360"/>
              </a:spcBef>
              <a:spcAft>
                <a:spcPts val="0"/>
              </a:spcAft>
              <a:buSzPts val="1836"/>
              <a:buNone/>
              <a:defRPr>
                <a:solidFill>
                  <a:srgbClr val="888888"/>
                </a:solidFill>
              </a:defRPr>
            </a:lvl3pPr>
            <a:lvl4pPr lvl="3" algn="ctr">
              <a:lnSpc>
                <a:spcPct val="100000"/>
              </a:lnSpc>
              <a:spcBef>
                <a:spcPts val="360"/>
              </a:spcBef>
              <a:spcAft>
                <a:spcPts val="0"/>
              </a:spcAft>
              <a:buSzPts val="1800"/>
              <a:buNone/>
              <a:defRPr>
                <a:solidFill>
                  <a:srgbClr val="888888"/>
                </a:solidFill>
              </a:defRPr>
            </a:lvl4pPr>
            <a:lvl5pPr lvl="4" algn="ctr">
              <a:lnSpc>
                <a:spcPct val="100000"/>
              </a:lnSpc>
              <a:spcBef>
                <a:spcPts val="360"/>
              </a:spcBef>
              <a:spcAft>
                <a:spcPts val="0"/>
              </a:spcAft>
              <a:buSzPts val="18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447" name="Google Shape;447;p44"/>
          <p:cNvSpPr txBox="1">
            <a:spLocks noGrp="1"/>
          </p:cNvSpPr>
          <p:nvPr>
            <p:ph type="sldNum" idx="12"/>
          </p:nvPr>
        </p:nvSpPr>
        <p:spPr>
          <a:xfrm>
            <a:off x="146055" y="6414738"/>
            <a:ext cx="1128183" cy="36385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511664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wo Content Horizontal">
  <p:cSld name="Two Content Horizontal">
    <p:spTree>
      <p:nvGrpSpPr>
        <p:cNvPr id="1" name="Shape 448"/>
        <p:cNvGrpSpPr/>
        <p:nvPr/>
      </p:nvGrpSpPr>
      <p:grpSpPr>
        <a:xfrm>
          <a:off x="0" y="0"/>
          <a:ext cx="0" cy="0"/>
          <a:chOff x="0" y="0"/>
          <a:chExt cx="0" cy="0"/>
        </a:xfrm>
      </p:grpSpPr>
      <p:sp>
        <p:nvSpPr>
          <p:cNvPr id="449" name="Google Shape;449;p45"/>
          <p:cNvSpPr txBox="1">
            <a:spLocks noGrp="1"/>
          </p:cNvSpPr>
          <p:nvPr>
            <p:ph type="title"/>
          </p:nvPr>
        </p:nvSpPr>
        <p:spPr>
          <a:xfrm>
            <a:off x="1265035" y="479389"/>
            <a:ext cx="10277149" cy="650699"/>
          </a:xfrm>
          <a:prstGeom prst="rect">
            <a:avLst/>
          </a:prstGeom>
          <a:noFill/>
          <a:ln>
            <a:noFill/>
          </a:ln>
        </p:spPr>
        <p:txBody>
          <a:bodyPr spcFirstLastPara="1" wrap="square" lIns="0" tIns="45700" rIns="91425" bIns="45700" anchor="b" anchorCtr="0">
            <a:normAutofit/>
          </a:bodyPr>
          <a:lstStyle>
            <a:lvl1pPr lvl="0" algn="l">
              <a:lnSpc>
                <a:spcPct val="85000"/>
              </a:lnSpc>
              <a:spcBef>
                <a:spcPts val="0"/>
              </a:spcBef>
              <a:spcAft>
                <a:spcPts val="0"/>
              </a:spcAft>
              <a:buClr>
                <a:schemeClr val="lt2"/>
              </a:buClr>
              <a:buSzPts val="2400"/>
              <a:buFont typeface="Source Sans Pro SemiBold"/>
              <a:buNone/>
              <a:defRPr sz="24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0" name="Google Shape;450;p45"/>
          <p:cNvSpPr txBox="1">
            <a:spLocks noGrp="1"/>
          </p:cNvSpPr>
          <p:nvPr>
            <p:ph type="body" idx="1"/>
          </p:nvPr>
        </p:nvSpPr>
        <p:spPr>
          <a:xfrm>
            <a:off x="1265036" y="1211582"/>
            <a:ext cx="10277149" cy="2385567"/>
          </a:xfrm>
          <a:prstGeom prst="rect">
            <a:avLst/>
          </a:prstGeom>
          <a:noFill/>
          <a:ln>
            <a:noFill/>
          </a:ln>
        </p:spPr>
        <p:txBody>
          <a:bodyPr spcFirstLastPara="1" wrap="square" lIns="0" tIns="45700" rIns="0" bIns="45700" anchor="t" anchorCtr="0">
            <a:normAutofit/>
          </a:bodyPr>
          <a:lstStyle>
            <a:lvl1pPr marL="457200" lvl="0" indent="-228600" algn="l">
              <a:lnSpc>
                <a:spcPct val="100000"/>
              </a:lnSpc>
              <a:spcBef>
                <a:spcPts val="360"/>
              </a:spcBef>
              <a:spcAft>
                <a:spcPts val="0"/>
              </a:spcAft>
              <a:buClr>
                <a:schemeClr val="dk1"/>
              </a:buClr>
              <a:buSzPts val="1800"/>
              <a:buNone/>
              <a:defRPr/>
            </a:lvl1pPr>
            <a:lvl2pPr marL="914400" lvl="1" indent="-342900" algn="l">
              <a:lnSpc>
                <a:spcPct val="100000"/>
              </a:lnSpc>
              <a:spcBef>
                <a:spcPts val="360"/>
              </a:spcBef>
              <a:spcAft>
                <a:spcPts val="0"/>
              </a:spcAft>
              <a:buSzPts val="1800"/>
              <a:buChar char="▪"/>
              <a:defRPr/>
            </a:lvl2pPr>
            <a:lvl3pPr marL="1371600" lvl="2" indent="-345186" algn="l">
              <a:lnSpc>
                <a:spcPct val="100000"/>
              </a:lnSpc>
              <a:spcBef>
                <a:spcPts val="360"/>
              </a:spcBef>
              <a:spcAft>
                <a:spcPts val="0"/>
              </a:spcAft>
              <a:buSzPts val="1836"/>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51" name="Google Shape;451;p45"/>
          <p:cNvSpPr txBox="1">
            <a:spLocks noGrp="1"/>
          </p:cNvSpPr>
          <p:nvPr>
            <p:ph type="body" idx="2"/>
          </p:nvPr>
        </p:nvSpPr>
        <p:spPr>
          <a:xfrm>
            <a:off x="1265779" y="3678348"/>
            <a:ext cx="10276405" cy="2385567"/>
          </a:xfrm>
          <a:prstGeom prst="rect">
            <a:avLst/>
          </a:prstGeom>
          <a:noFill/>
          <a:ln>
            <a:noFill/>
          </a:ln>
        </p:spPr>
        <p:txBody>
          <a:bodyPr spcFirstLastPara="1" wrap="square" lIns="0" tIns="45700" rIns="0" bIns="45700" anchor="t" anchorCtr="0">
            <a:normAutofit/>
          </a:bodyPr>
          <a:lstStyle>
            <a:lvl1pPr marL="457200" lvl="0" indent="-228600" algn="l">
              <a:lnSpc>
                <a:spcPct val="100000"/>
              </a:lnSpc>
              <a:spcBef>
                <a:spcPts val="360"/>
              </a:spcBef>
              <a:spcAft>
                <a:spcPts val="0"/>
              </a:spcAft>
              <a:buClr>
                <a:schemeClr val="dk1"/>
              </a:buClr>
              <a:buSzPts val="1800"/>
              <a:buNone/>
              <a:defRPr/>
            </a:lvl1pPr>
            <a:lvl2pPr marL="914400" lvl="1" indent="-342900" algn="l">
              <a:lnSpc>
                <a:spcPct val="100000"/>
              </a:lnSpc>
              <a:spcBef>
                <a:spcPts val="360"/>
              </a:spcBef>
              <a:spcAft>
                <a:spcPts val="0"/>
              </a:spcAft>
              <a:buSzPts val="1800"/>
              <a:buChar char="▪"/>
              <a:defRPr/>
            </a:lvl2pPr>
            <a:lvl3pPr marL="1371600" lvl="2" indent="-345186" algn="l">
              <a:lnSpc>
                <a:spcPct val="100000"/>
              </a:lnSpc>
              <a:spcBef>
                <a:spcPts val="360"/>
              </a:spcBef>
              <a:spcAft>
                <a:spcPts val="0"/>
              </a:spcAft>
              <a:buSzPts val="1836"/>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52" name="Google Shape;452;p45"/>
          <p:cNvSpPr txBox="1">
            <a:spLocks noGrp="1"/>
          </p:cNvSpPr>
          <p:nvPr>
            <p:ph type="sldNum" idx="12"/>
          </p:nvPr>
        </p:nvSpPr>
        <p:spPr>
          <a:xfrm>
            <a:off x="146055" y="6414738"/>
            <a:ext cx="1128183" cy="36385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648803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hree Content">
  <p:cSld name="Three Content">
    <p:spTree>
      <p:nvGrpSpPr>
        <p:cNvPr id="1" name="Shape 453"/>
        <p:cNvGrpSpPr/>
        <p:nvPr/>
      </p:nvGrpSpPr>
      <p:grpSpPr>
        <a:xfrm>
          <a:off x="0" y="0"/>
          <a:ext cx="0" cy="0"/>
          <a:chOff x="0" y="0"/>
          <a:chExt cx="0" cy="0"/>
        </a:xfrm>
      </p:grpSpPr>
      <p:sp>
        <p:nvSpPr>
          <p:cNvPr id="454" name="Google Shape;454;p46"/>
          <p:cNvSpPr txBox="1">
            <a:spLocks noGrp="1"/>
          </p:cNvSpPr>
          <p:nvPr>
            <p:ph type="title"/>
          </p:nvPr>
        </p:nvSpPr>
        <p:spPr>
          <a:xfrm>
            <a:off x="1265035" y="479389"/>
            <a:ext cx="10277149" cy="650699"/>
          </a:xfrm>
          <a:prstGeom prst="rect">
            <a:avLst/>
          </a:prstGeom>
          <a:noFill/>
          <a:ln>
            <a:noFill/>
          </a:ln>
        </p:spPr>
        <p:txBody>
          <a:bodyPr spcFirstLastPara="1" wrap="square" lIns="0" tIns="45700" rIns="91425" bIns="45700" anchor="b" anchorCtr="0">
            <a:normAutofit/>
          </a:bodyPr>
          <a:lstStyle>
            <a:lvl1pPr lvl="0" algn="l">
              <a:lnSpc>
                <a:spcPct val="85000"/>
              </a:lnSpc>
              <a:spcBef>
                <a:spcPts val="0"/>
              </a:spcBef>
              <a:spcAft>
                <a:spcPts val="0"/>
              </a:spcAft>
              <a:buClr>
                <a:schemeClr val="lt2"/>
              </a:buClr>
              <a:buSzPts val="2400"/>
              <a:buFont typeface="Source Sans Pro SemiBold"/>
              <a:buNone/>
              <a:defRPr sz="24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5" name="Google Shape;455;p46"/>
          <p:cNvSpPr txBox="1">
            <a:spLocks noGrp="1"/>
          </p:cNvSpPr>
          <p:nvPr>
            <p:ph type="body" idx="1"/>
          </p:nvPr>
        </p:nvSpPr>
        <p:spPr>
          <a:xfrm>
            <a:off x="1265771" y="1211584"/>
            <a:ext cx="5050367" cy="4894535"/>
          </a:xfrm>
          <a:prstGeom prst="rect">
            <a:avLst/>
          </a:prstGeom>
          <a:noFill/>
          <a:ln>
            <a:noFill/>
          </a:ln>
        </p:spPr>
        <p:txBody>
          <a:bodyPr spcFirstLastPara="1" wrap="square" lIns="0" tIns="45700" rIns="0" bIns="45700" anchor="t" anchorCtr="0">
            <a:normAutofit/>
          </a:bodyPr>
          <a:lstStyle>
            <a:lvl1pPr marL="457200" lvl="0" indent="-228600" algn="l">
              <a:lnSpc>
                <a:spcPct val="100000"/>
              </a:lnSpc>
              <a:spcBef>
                <a:spcPts val="360"/>
              </a:spcBef>
              <a:spcAft>
                <a:spcPts val="0"/>
              </a:spcAft>
              <a:buClr>
                <a:schemeClr val="dk1"/>
              </a:buClr>
              <a:buSzPts val="1800"/>
              <a:buNone/>
              <a:defRPr/>
            </a:lvl1pPr>
            <a:lvl2pPr marL="914400" lvl="1" indent="-342900" algn="l">
              <a:lnSpc>
                <a:spcPct val="100000"/>
              </a:lnSpc>
              <a:spcBef>
                <a:spcPts val="360"/>
              </a:spcBef>
              <a:spcAft>
                <a:spcPts val="0"/>
              </a:spcAft>
              <a:buSzPts val="1800"/>
              <a:buChar char="▪"/>
              <a:defRPr/>
            </a:lvl2pPr>
            <a:lvl3pPr marL="1371600" lvl="2" indent="-345186" algn="l">
              <a:lnSpc>
                <a:spcPct val="100000"/>
              </a:lnSpc>
              <a:spcBef>
                <a:spcPts val="360"/>
              </a:spcBef>
              <a:spcAft>
                <a:spcPts val="0"/>
              </a:spcAft>
              <a:buSzPts val="1836"/>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56" name="Google Shape;456;p46"/>
          <p:cNvSpPr txBox="1">
            <a:spLocks noGrp="1"/>
          </p:cNvSpPr>
          <p:nvPr>
            <p:ph type="body" idx="2"/>
          </p:nvPr>
        </p:nvSpPr>
        <p:spPr>
          <a:xfrm>
            <a:off x="6502400" y="1211582"/>
            <a:ext cx="5039784" cy="2375916"/>
          </a:xfrm>
          <a:prstGeom prst="rect">
            <a:avLst/>
          </a:prstGeom>
          <a:noFill/>
          <a:ln>
            <a:noFill/>
          </a:ln>
        </p:spPr>
        <p:txBody>
          <a:bodyPr spcFirstLastPara="1" wrap="square" lIns="0" tIns="45700" rIns="0" bIns="45700" anchor="t" anchorCtr="0">
            <a:normAutofit/>
          </a:bodyPr>
          <a:lstStyle>
            <a:lvl1pPr marL="457200" lvl="0" indent="-228600" algn="l">
              <a:lnSpc>
                <a:spcPct val="100000"/>
              </a:lnSpc>
              <a:spcBef>
                <a:spcPts val="360"/>
              </a:spcBef>
              <a:spcAft>
                <a:spcPts val="0"/>
              </a:spcAft>
              <a:buClr>
                <a:schemeClr val="dk1"/>
              </a:buClr>
              <a:buSzPts val="1800"/>
              <a:buNone/>
              <a:defRPr/>
            </a:lvl1pPr>
            <a:lvl2pPr marL="914400" lvl="1" indent="-342900" algn="l">
              <a:lnSpc>
                <a:spcPct val="100000"/>
              </a:lnSpc>
              <a:spcBef>
                <a:spcPts val="360"/>
              </a:spcBef>
              <a:spcAft>
                <a:spcPts val="0"/>
              </a:spcAft>
              <a:buSzPts val="1800"/>
              <a:buChar char="▪"/>
              <a:defRPr/>
            </a:lvl2pPr>
            <a:lvl3pPr marL="1371600" lvl="2" indent="-345186" algn="l">
              <a:lnSpc>
                <a:spcPct val="100000"/>
              </a:lnSpc>
              <a:spcBef>
                <a:spcPts val="360"/>
              </a:spcBef>
              <a:spcAft>
                <a:spcPts val="0"/>
              </a:spcAft>
              <a:buSzPts val="1836"/>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57" name="Google Shape;457;p46"/>
          <p:cNvSpPr txBox="1">
            <a:spLocks noGrp="1"/>
          </p:cNvSpPr>
          <p:nvPr>
            <p:ph type="body" idx="3"/>
          </p:nvPr>
        </p:nvSpPr>
        <p:spPr>
          <a:xfrm>
            <a:off x="6502400" y="3732528"/>
            <a:ext cx="5039784" cy="2373590"/>
          </a:xfrm>
          <a:prstGeom prst="rect">
            <a:avLst/>
          </a:prstGeom>
          <a:noFill/>
          <a:ln>
            <a:noFill/>
          </a:ln>
        </p:spPr>
        <p:txBody>
          <a:bodyPr spcFirstLastPara="1" wrap="square" lIns="0" tIns="45700" rIns="0" bIns="45700" anchor="t" anchorCtr="0">
            <a:normAutofit/>
          </a:bodyPr>
          <a:lstStyle>
            <a:lvl1pPr marL="457200" lvl="0" indent="-228600" algn="l">
              <a:lnSpc>
                <a:spcPct val="100000"/>
              </a:lnSpc>
              <a:spcBef>
                <a:spcPts val="360"/>
              </a:spcBef>
              <a:spcAft>
                <a:spcPts val="0"/>
              </a:spcAft>
              <a:buClr>
                <a:schemeClr val="dk1"/>
              </a:buClr>
              <a:buSzPts val="1800"/>
              <a:buNone/>
              <a:defRPr/>
            </a:lvl1pPr>
            <a:lvl2pPr marL="914400" lvl="1" indent="-342900" algn="l">
              <a:lnSpc>
                <a:spcPct val="100000"/>
              </a:lnSpc>
              <a:spcBef>
                <a:spcPts val="360"/>
              </a:spcBef>
              <a:spcAft>
                <a:spcPts val="0"/>
              </a:spcAft>
              <a:buSzPts val="1800"/>
              <a:buChar char="▪"/>
              <a:defRPr/>
            </a:lvl2pPr>
            <a:lvl3pPr marL="1371600" lvl="2" indent="-345186" algn="l">
              <a:lnSpc>
                <a:spcPct val="100000"/>
              </a:lnSpc>
              <a:spcBef>
                <a:spcPts val="360"/>
              </a:spcBef>
              <a:spcAft>
                <a:spcPts val="0"/>
              </a:spcAft>
              <a:buSzPts val="1836"/>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58" name="Google Shape;458;p46"/>
          <p:cNvSpPr txBox="1">
            <a:spLocks noGrp="1"/>
          </p:cNvSpPr>
          <p:nvPr>
            <p:ph type="sldNum" idx="12"/>
          </p:nvPr>
        </p:nvSpPr>
        <p:spPr>
          <a:xfrm>
            <a:off x="146055" y="6414738"/>
            <a:ext cx="1128183" cy="36385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58027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Four Content">
  <p:cSld name="Four Content">
    <p:spTree>
      <p:nvGrpSpPr>
        <p:cNvPr id="1" name="Shape 459"/>
        <p:cNvGrpSpPr/>
        <p:nvPr/>
      </p:nvGrpSpPr>
      <p:grpSpPr>
        <a:xfrm>
          <a:off x="0" y="0"/>
          <a:ext cx="0" cy="0"/>
          <a:chOff x="0" y="0"/>
          <a:chExt cx="0" cy="0"/>
        </a:xfrm>
      </p:grpSpPr>
      <p:sp>
        <p:nvSpPr>
          <p:cNvPr id="460" name="Google Shape;460;p47"/>
          <p:cNvSpPr txBox="1">
            <a:spLocks noGrp="1"/>
          </p:cNvSpPr>
          <p:nvPr>
            <p:ph type="title"/>
          </p:nvPr>
        </p:nvSpPr>
        <p:spPr>
          <a:xfrm>
            <a:off x="1265035" y="479389"/>
            <a:ext cx="10277149" cy="650699"/>
          </a:xfrm>
          <a:prstGeom prst="rect">
            <a:avLst/>
          </a:prstGeom>
          <a:noFill/>
          <a:ln>
            <a:noFill/>
          </a:ln>
        </p:spPr>
        <p:txBody>
          <a:bodyPr spcFirstLastPara="1" wrap="square" lIns="0" tIns="45700" rIns="91425" bIns="45700" anchor="b" anchorCtr="0">
            <a:normAutofit/>
          </a:bodyPr>
          <a:lstStyle>
            <a:lvl1pPr lvl="0" algn="l">
              <a:lnSpc>
                <a:spcPct val="85000"/>
              </a:lnSpc>
              <a:spcBef>
                <a:spcPts val="0"/>
              </a:spcBef>
              <a:spcAft>
                <a:spcPts val="0"/>
              </a:spcAft>
              <a:buClr>
                <a:schemeClr val="lt2"/>
              </a:buClr>
              <a:buSzPts val="2400"/>
              <a:buFont typeface="Source Sans Pro SemiBold"/>
              <a:buNone/>
              <a:defRPr sz="24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1" name="Google Shape;461;p47"/>
          <p:cNvSpPr txBox="1">
            <a:spLocks noGrp="1"/>
          </p:cNvSpPr>
          <p:nvPr>
            <p:ph type="body" idx="1"/>
          </p:nvPr>
        </p:nvSpPr>
        <p:spPr>
          <a:xfrm>
            <a:off x="1265771" y="1211582"/>
            <a:ext cx="5050367" cy="2375916"/>
          </a:xfrm>
          <a:prstGeom prst="rect">
            <a:avLst/>
          </a:prstGeom>
          <a:noFill/>
          <a:ln>
            <a:noFill/>
          </a:ln>
        </p:spPr>
        <p:txBody>
          <a:bodyPr spcFirstLastPara="1" wrap="square" lIns="0" tIns="45700" rIns="0" bIns="45700" anchor="t" anchorCtr="0">
            <a:normAutofit/>
          </a:bodyPr>
          <a:lstStyle>
            <a:lvl1pPr marL="457200" lvl="0" indent="-228600" algn="l">
              <a:lnSpc>
                <a:spcPct val="100000"/>
              </a:lnSpc>
              <a:spcBef>
                <a:spcPts val="360"/>
              </a:spcBef>
              <a:spcAft>
                <a:spcPts val="0"/>
              </a:spcAft>
              <a:buClr>
                <a:schemeClr val="dk1"/>
              </a:buClr>
              <a:buSzPts val="1800"/>
              <a:buNone/>
              <a:defRPr/>
            </a:lvl1pPr>
            <a:lvl2pPr marL="914400" lvl="1" indent="-342900" algn="l">
              <a:lnSpc>
                <a:spcPct val="100000"/>
              </a:lnSpc>
              <a:spcBef>
                <a:spcPts val="360"/>
              </a:spcBef>
              <a:spcAft>
                <a:spcPts val="0"/>
              </a:spcAft>
              <a:buSzPts val="1800"/>
              <a:buChar char="▪"/>
              <a:defRPr/>
            </a:lvl2pPr>
            <a:lvl3pPr marL="1371600" lvl="2" indent="-345186" algn="l">
              <a:lnSpc>
                <a:spcPct val="100000"/>
              </a:lnSpc>
              <a:spcBef>
                <a:spcPts val="360"/>
              </a:spcBef>
              <a:spcAft>
                <a:spcPts val="0"/>
              </a:spcAft>
              <a:buSzPts val="1836"/>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62" name="Google Shape;462;p47"/>
          <p:cNvSpPr txBox="1">
            <a:spLocks noGrp="1"/>
          </p:cNvSpPr>
          <p:nvPr>
            <p:ph type="body" idx="2"/>
          </p:nvPr>
        </p:nvSpPr>
        <p:spPr>
          <a:xfrm>
            <a:off x="1274238" y="3736682"/>
            <a:ext cx="5041900" cy="2372144"/>
          </a:xfrm>
          <a:prstGeom prst="rect">
            <a:avLst/>
          </a:prstGeom>
          <a:noFill/>
          <a:ln>
            <a:noFill/>
          </a:ln>
        </p:spPr>
        <p:txBody>
          <a:bodyPr spcFirstLastPara="1" wrap="square" lIns="0" tIns="45700" rIns="0" bIns="45700" anchor="t" anchorCtr="0">
            <a:normAutofit/>
          </a:bodyPr>
          <a:lstStyle>
            <a:lvl1pPr marL="457200" lvl="0" indent="-228600" algn="l">
              <a:lnSpc>
                <a:spcPct val="100000"/>
              </a:lnSpc>
              <a:spcBef>
                <a:spcPts val="360"/>
              </a:spcBef>
              <a:spcAft>
                <a:spcPts val="0"/>
              </a:spcAft>
              <a:buClr>
                <a:schemeClr val="dk1"/>
              </a:buClr>
              <a:buSzPts val="1800"/>
              <a:buNone/>
              <a:defRPr/>
            </a:lvl1pPr>
            <a:lvl2pPr marL="914400" lvl="1" indent="-342900" algn="l">
              <a:lnSpc>
                <a:spcPct val="100000"/>
              </a:lnSpc>
              <a:spcBef>
                <a:spcPts val="360"/>
              </a:spcBef>
              <a:spcAft>
                <a:spcPts val="0"/>
              </a:spcAft>
              <a:buSzPts val="1800"/>
              <a:buChar char="▪"/>
              <a:defRPr/>
            </a:lvl2pPr>
            <a:lvl3pPr marL="1371600" lvl="2" indent="-345186" algn="l">
              <a:lnSpc>
                <a:spcPct val="100000"/>
              </a:lnSpc>
              <a:spcBef>
                <a:spcPts val="360"/>
              </a:spcBef>
              <a:spcAft>
                <a:spcPts val="0"/>
              </a:spcAft>
              <a:buSzPts val="1836"/>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63" name="Google Shape;463;p47"/>
          <p:cNvSpPr txBox="1">
            <a:spLocks noGrp="1"/>
          </p:cNvSpPr>
          <p:nvPr>
            <p:ph type="body" idx="3"/>
          </p:nvPr>
        </p:nvSpPr>
        <p:spPr>
          <a:xfrm>
            <a:off x="6502400" y="1211582"/>
            <a:ext cx="5039784" cy="2375916"/>
          </a:xfrm>
          <a:prstGeom prst="rect">
            <a:avLst/>
          </a:prstGeom>
          <a:noFill/>
          <a:ln>
            <a:noFill/>
          </a:ln>
        </p:spPr>
        <p:txBody>
          <a:bodyPr spcFirstLastPara="1" wrap="square" lIns="0" tIns="45700" rIns="0" bIns="45700" anchor="t" anchorCtr="0">
            <a:normAutofit/>
          </a:bodyPr>
          <a:lstStyle>
            <a:lvl1pPr marL="457200" lvl="0" indent="-228600" algn="l">
              <a:lnSpc>
                <a:spcPct val="100000"/>
              </a:lnSpc>
              <a:spcBef>
                <a:spcPts val="360"/>
              </a:spcBef>
              <a:spcAft>
                <a:spcPts val="0"/>
              </a:spcAft>
              <a:buClr>
                <a:schemeClr val="dk1"/>
              </a:buClr>
              <a:buSzPts val="1800"/>
              <a:buNone/>
              <a:defRPr/>
            </a:lvl1pPr>
            <a:lvl2pPr marL="914400" lvl="1" indent="-342900" algn="l">
              <a:lnSpc>
                <a:spcPct val="100000"/>
              </a:lnSpc>
              <a:spcBef>
                <a:spcPts val="360"/>
              </a:spcBef>
              <a:spcAft>
                <a:spcPts val="0"/>
              </a:spcAft>
              <a:buSzPts val="1800"/>
              <a:buChar char="▪"/>
              <a:defRPr/>
            </a:lvl2pPr>
            <a:lvl3pPr marL="1371600" lvl="2" indent="-345186" algn="l">
              <a:lnSpc>
                <a:spcPct val="100000"/>
              </a:lnSpc>
              <a:spcBef>
                <a:spcPts val="360"/>
              </a:spcBef>
              <a:spcAft>
                <a:spcPts val="0"/>
              </a:spcAft>
              <a:buSzPts val="1836"/>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64" name="Google Shape;464;p47"/>
          <p:cNvSpPr txBox="1">
            <a:spLocks noGrp="1"/>
          </p:cNvSpPr>
          <p:nvPr>
            <p:ph type="body" idx="4"/>
          </p:nvPr>
        </p:nvSpPr>
        <p:spPr>
          <a:xfrm>
            <a:off x="6502400" y="3736682"/>
            <a:ext cx="5039784" cy="2372144"/>
          </a:xfrm>
          <a:prstGeom prst="rect">
            <a:avLst/>
          </a:prstGeom>
          <a:noFill/>
          <a:ln>
            <a:noFill/>
          </a:ln>
        </p:spPr>
        <p:txBody>
          <a:bodyPr spcFirstLastPara="1" wrap="square" lIns="0" tIns="45700" rIns="0" bIns="45700" anchor="t" anchorCtr="0">
            <a:normAutofit/>
          </a:bodyPr>
          <a:lstStyle>
            <a:lvl1pPr marL="457200" lvl="0" indent="-228600" algn="l">
              <a:lnSpc>
                <a:spcPct val="100000"/>
              </a:lnSpc>
              <a:spcBef>
                <a:spcPts val="360"/>
              </a:spcBef>
              <a:spcAft>
                <a:spcPts val="0"/>
              </a:spcAft>
              <a:buClr>
                <a:schemeClr val="dk1"/>
              </a:buClr>
              <a:buSzPts val="1800"/>
              <a:buNone/>
              <a:defRPr/>
            </a:lvl1pPr>
            <a:lvl2pPr marL="914400" lvl="1" indent="-342900" algn="l">
              <a:lnSpc>
                <a:spcPct val="100000"/>
              </a:lnSpc>
              <a:spcBef>
                <a:spcPts val="360"/>
              </a:spcBef>
              <a:spcAft>
                <a:spcPts val="0"/>
              </a:spcAft>
              <a:buSzPts val="1800"/>
              <a:buChar char="▪"/>
              <a:defRPr/>
            </a:lvl2pPr>
            <a:lvl3pPr marL="1371600" lvl="2" indent="-345186" algn="l">
              <a:lnSpc>
                <a:spcPct val="100000"/>
              </a:lnSpc>
              <a:spcBef>
                <a:spcPts val="360"/>
              </a:spcBef>
              <a:spcAft>
                <a:spcPts val="0"/>
              </a:spcAft>
              <a:buSzPts val="1836"/>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65" name="Google Shape;465;p47"/>
          <p:cNvSpPr txBox="1">
            <a:spLocks noGrp="1"/>
          </p:cNvSpPr>
          <p:nvPr>
            <p:ph type="sldNum" idx="12"/>
          </p:nvPr>
        </p:nvSpPr>
        <p:spPr>
          <a:xfrm>
            <a:off x="146055" y="6414738"/>
            <a:ext cx="1128183" cy="36385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759237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466"/>
        <p:cNvGrpSpPr/>
        <p:nvPr/>
      </p:nvGrpSpPr>
      <p:grpSpPr>
        <a:xfrm>
          <a:off x="0" y="0"/>
          <a:ext cx="0" cy="0"/>
          <a:chOff x="0" y="0"/>
          <a:chExt cx="0" cy="0"/>
        </a:xfrm>
      </p:grpSpPr>
      <p:sp>
        <p:nvSpPr>
          <p:cNvPr id="467" name="Google Shape;467;p48"/>
          <p:cNvSpPr txBox="1">
            <a:spLocks noGrp="1"/>
          </p:cNvSpPr>
          <p:nvPr>
            <p:ph type="title"/>
          </p:nvPr>
        </p:nvSpPr>
        <p:spPr>
          <a:xfrm>
            <a:off x="957426" y="2"/>
            <a:ext cx="10277149" cy="650699"/>
          </a:xfrm>
          <a:prstGeom prst="rect">
            <a:avLst/>
          </a:prstGeom>
          <a:noFill/>
          <a:ln>
            <a:noFill/>
          </a:ln>
        </p:spPr>
        <p:txBody>
          <a:bodyPr spcFirstLastPara="1" wrap="square" lIns="0" tIns="45700" rIns="91425" bIns="45700" anchor="b" anchorCtr="0">
            <a:normAutofit/>
          </a:bodyPr>
          <a:lstStyle>
            <a:lvl1pPr lvl="0" algn="l">
              <a:lnSpc>
                <a:spcPct val="85000"/>
              </a:lnSpc>
              <a:spcBef>
                <a:spcPts val="0"/>
              </a:spcBef>
              <a:spcAft>
                <a:spcPts val="0"/>
              </a:spcAft>
              <a:buClr>
                <a:schemeClr val="lt2"/>
              </a:buClr>
              <a:buSzPts val="2100"/>
              <a:buFont typeface="Source Sans Pro SemiBold"/>
              <a:buNone/>
              <a:defRPr sz="2100" b="1">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8" name="Google Shape;468;p48"/>
          <p:cNvSpPr txBox="1">
            <a:spLocks noGrp="1"/>
          </p:cNvSpPr>
          <p:nvPr>
            <p:ph type="body" idx="1"/>
          </p:nvPr>
        </p:nvSpPr>
        <p:spPr>
          <a:xfrm>
            <a:off x="1274239" y="982558"/>
            <a:ext cx="10267951" cy="4892887"/>
          </a:xfrm>
          <a:prstGeom prst="rect">
            <a:avLst/>
          </a:prstGeom>
          <a:noFill/>
          <a:ln>
            <a:noFill/>
          </a:ln>
        </p:spPr>
        <p:txBody>
          <a:bodyPr spcFirstLastPara="1" wrap="square" lIns="0" tIns="45700" rIns="0" bIns="45700" anchor="t" anchorCtr="0">
            <a:normAutofit/>
          </a:bodyPr>
          <a:lstStyle>
            <a:lvl1pPr marL="457200" lvl="0" indent="-228600" algn="l">
              <a:lnSpc>
                <a:spcPct val="100000"/>
              </a:lnSpc>
              <a:spcBef>
                <a:spcPts val="360"/>
              </a:spcBef>
              <a:spcAft>
                <a:spcPts val="0"/>
              </a:spcAft>
              <a:buClr>
                <a:schemeClr val="dk1"/>
              </a:buClr>
              <a:buSzPts val="1800"/>
              <a:buNone/>
              <a:defRPr/>
            </a:lvl1pPr>
            <a:lvl2pPr marL="914400" lvl="1" indent="-342900" algn="l">
              <a:lnSpc>
                <a:spcPct val="100000"/>
              </a:lnSpc>
              <a:spcBef>
                <a:spcPts val="360"/>
              </a:spcBef>
              <a:spcAft>
                <a:spcPts val="0"/>
              </a:spcAft>
              <a:buSzPts val="1800"/>
              <a:buChar char="▪"/>
              <a:defRPr/>
            </a:lvl2pPr>
            <a:lvl3pPr marL="1371600" lvl="2" indent="-345186" algn="l">
              <a:lnSpc>
                <a:spcPct val="100000"/>
              </a:lnSpc>
              <a:spcBef>
                <a:spcPts val="360"/>
              </a:spcBef>
              <a:spcAft>
                <a:spcPts val="0"/>
              </a:spcAft>
              <a:buSzPts val="1836"/>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69" name="Google Shape;469;p48"/>
          <p:cNvSpPr txBox="1">
            <a:spLocks noGrp="1"/>
          </p:cNvSpPr>
          <p:nvPr>
            <p:ph type="sldNum" idx="12"/>
          </p:nvPr>
        </p:nvSpPr>
        <p:spPr>
          <a:xfrm>
            <a:off x="39719" y="6538970"/>
            <a:ext cx="452997" cy="230832"/>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900"/>
              <a:buFont typeface="Arial"/>
              <a:buNone/>
              <a:defRPr sz="900" b="0" i="0" u="none" strike="noStrike" cap="none">
                <a:solidFill>
                  <a:srgbClr val="BFBFBF"/>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900"/>
              <a:buFont typeface="Arial"/>
              <a:buNone/>
              <a:defRPr sz="900" b="0" i="0" u="none" strike="noStrike" cap="none">
                <a:solidFill>
                  <a:srgbClr val="BFBFBF"/>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900"/>
              <a:buFont typeface="Arial"/>
              <a:buNone/>
              <a:defRPr sz="900" b="0" i="0" u="none" strike="noStrike" cap="none">
                <a:solidFill>
                  <a:srgbClr val="BFBFBF"/>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900"/>
              <a:buFont typeface="Arial"/>
              <a:buNone/>
              <a:defRPr sz="900" b="0" i="0" u="none" strike="noStrike" cap="none">
                <a:solidFill>
                  <a:srgbClr val="BFBFBF"/>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900"/>
              <a:buFont typeface="Arial"/>
              <a:buNone/>
              <a:defRPr sz="900" b="0" i="0" u="none" strike="noStrike" cap="none">
                <a:solidFill>
                  <a:srgbClr val="BFBFBF"/>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900"/>
              <a:buFont typeface="Arial"/>
              <a:buNone/>
              <a:defRPr sz="900" b="0" i="0" u="none" strike="noStrike" cap="none">
                <a:solidFill>
                  <a:srgbClr val="BFBFBF"/>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900"/>
              <a:buFont typeface="Arial"/>
              <a:buNone/>
              <a:defRPr sz="900" b="0" i="0" u="none" strike="noStrike" cap="none">
                <a:solidFill>
                  <a:srgbClr val="BFBFBF"/>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900"/>
              <a:buFont typeface="Arial"/>
              <a:buNone/>
              <a:defRPr sz="900" b="0" i="0" u="none" strike="noStrike" cap="none">
                <a:solidFill>
                  <a:srgbClr val="BFBFBF"/>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900"/>
              <a:buFont typeface="Arial"/>
              <a:buNone/>
              <a:defRPr sz="900" b="0" i="0" u="none" strike="noStrike" cap="none">
                <a:solidFill>
                  <a:srgbClr val="BFBFB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725736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470"/>
        <p:cNvGrpSpPr/>
        <p:nvPr/>
      </p:nvGrpSpPr>
      <p:grpSpPr>
        <a:xfrm>
          <a:off x="0" y="0"/>
          <a:ext cx="0" cy="0"/>
          <a:chOff x="0" y="0"/>
          <a:chExt cx="0" cy="0"/>
        </a:xfrm>
      </p:grpSpPr>
      <p:sp>
        <p:nvSpPr>
          <p:cNvPr id="471" name="Google Shape;471;p49"/>
          <p:cNvSpPr txBox="1">
            <a:spLocks noGrp="1"/>
          </p:cNvSpPr>
          <p:nvPr>
            <p:ph type="title"/>
          </p:nvPr>
        </p:nvSpPr>
        <p:spPr>
          <a:xfrm>
            <a:off x="957426" y="2"/>
            <a:ext cx="10277149" cy="650699"/>
          </a:xfrm>
          <a:prstGeom prst="rect">
            <a:avLst/>
          </a:prstGeom>
          <a:noFill/>
          <a:ln>
            <a:noFill/>
          </a:ln>
        </p:spPr>
        <p:txBody>
          <a:bodyPr spcFirstLastPara="1" wrap="square" lIns="0" tIns="45700" rIns="91425" bIns="45700" anchor="b" anchorCtr="0">
            <a:normAutofit/>
          </a:bodyPr>
          <a:lstStyle>
            <a:lvl1pPr lvl="0" algn="l">
              <a:lnSpc>
                <a:spcPct val="85000"/>
              </a:lnSpc>
              <a:spcBef>
                <a:spcPts val="0"/>
              </a:spcBef>
              <a:spcAft>
                <a:spcPts val="0"/>
              </a:spcAft>
              <a:buClr>
                <a:schemeClr val="lt2"/>
              </a:buClr>
              <a:buSzPts val="2100"/>
              <a:buFont typeface="Source Sans Pro SemiBold"/>
              <a:buNone/>
              <a:defRPr sz="2100" b="1">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2" name="Google Shape;472;p49"/>
          <p:cNvSpPr txBox="1">
            <a:spLocks noGrp="1"/>
          </p:cNvSpPr>
          <p:nvPr>
            <p:ph type="body" idx="1"/>
          </p:nvPr>
        </p:nvSpPr>
        <p:spPr>
          <a:xfrm>
            <a:off x="1274239" y="982558"/>
            <a:ext cx="10267951" cy="4892887"/>
          </a:xfrm>
          <a:prstGeom prst="rect">
            <a:avLst/>
          </a:prstGeom>
          <a:noFill/>
          <a:ln>
            <a:noFill/>
          </a:ln>
        </p:spPr>
        <p:txBody>
          <a:bodyPr spcFirstLastPara="1" wrap="square" lIns="0" tIns="45700" rIns="0" bIns="45700" anchor="t" anchorCtr="0">
            <a:normAutofit/>
          </a:bodyPr>
          <a:lstStyle>
            <a:lvl1pPr marL="457200" lvl="0" indent="-228600" algn="l">
              <a:lnSpc>
                <a:spcPct val="100000"/>
              </a:lnSpc>
              <a:spcBef>
                <a:spcPts val="360"/>
              </a:spcBef>
              <a:spcAft>
                <a:spcPts val="0"/>
              </a:spcAft>
              <a:buClr>
                <a:schemeClr val="dk1"/>
              </a:buClr>
              <a:buSzPts val="1800"/>
              <a:buNone/>
              <a:defRPr/>
            </a:lvl1pPr>
            <a:lvl2pPr marL="914400" lvl="1" indent="-342900" algn="l">
              <a:lnSpc>
                <a:spcPct val="100000"/>
              </a:lnSpc>
              <a:spcBef>
                <a:spcPts val="360"/>
              </a:spcBef>
              <a:spcAft>
                <a:spcPts val="0"/>
              </a:spcAft>
              <a:buSzPts val="1800"/>
              <a:buChar char="▪"/>
              <a:defRPr/>
            </a:lvl2pPr>
            <a:lvl3pPr marL="1371600" lvl="2" indent="-345186" algn="l">
              <a:lnSpc>
                <a:spcPct val="100000"/>
              </a:lnSpc>
              <a:spcBef>
                <a:spcPts val="360"/>
              </a:spcBef>
              <a:spcAft>
                <a:spcPts val="0"/>
              </a:spcAft>
              <a:buSzPts val="1836"/>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73" name="Google Shape;473;p49"/>
          <p:cNvSpPr txBox="1">
            <a:spLocks noGrp="1"/>
          </p:cNvSpPr>
          <p:nvPr>
            <p:ph type="sldNum" idx="12"/>
          </p:nvPr>
        </p:nvSpPr>
        <p:spPr>
          <a:xfrm>
            <a:off x="39719" y="6538970"/>
            <a:ext cx="452997" cy="230832"/>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900"/>
              <a:buFont typeface="Arial"/>
              <a:buNone/>
              <a:defRPr sz="900" b="0" i="0" u="none" strike="noStrike" cap="none">
                <a:solidFill>
                  <a:srgbClr val="BFBFBF"/>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900"/>
              <a:buFont typeface="Arial"/>
              <a:buNone/>
              <a:defRPr sz="900" b="0" i="0" u="none" strike="noStrike" cap="none">
                <a:solidFill>
                  <a:srgbClr val="BFBFBF"/>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900"/>
              <a:buFont typeface="Arial"/>
              <a:buNone/>
              <a:defRPr sz="900" b="0" i="0" u="none" strike="noStrike" cap="none">
                <a:solidFill>
                  <a:srgbClr val="BFBFBF"/>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900"/>
              <a:buFont typeface="Arial"/>
              <a:buNone/>
              <a:defRPr sz="900" b="0" i="0" u="none" strike="noStrike" cap="none">
                <a:solidFill>
                  <a:srgbClr val="BFBFBF"/>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900"/>
              <a:buFont typeface="Arial"/>
              <a:buNone/>
              <a:defRPr sz="900" b="0" i="0" u="none" strike="noStrike" cap="none">
                <a:solidFill>
                  <a:srgbClr val="BFBFBF"/>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900"/>
              <a:buFont typeface="Arial"/>
              <a:buNone/>
              <a:defRPr sz="900" b="0" i="0" u="none" strike="noStrike" cap="none">
                <a:solidFill>
                  <a:srgbClr val="BFBFBF"/>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900"/>
              <a:buFont typeface="Arial"/>
              <a:buNone/>
              <a:defRPr sz="900" b="0" i="0" u="none" strike="noStrike" cap="none">
                <a:solidFill>
                  <a:srgbClr val="BFBFBF"/>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900"/>
              <a:buFont typeface="Arial"/>
              <a:buNone/>
              <a:defRPr sz="900" b="0" i="0" u="none" strike="noStrike" cap="none">
                <a:solidFill>
                  <a:srgbClr val="BFBFBF"/>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900"/>
              <a:buFont typeface="Arial"/>
              <a:buNone/>
              <a:defRPr sz="900" b="0" i="0" u="none" strike="noStrike" cap="none">
                <a:solidFill>
                  <a:srgbClr val="BFBFB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165524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5"/>
        <p:cNvGrpSpPr/>
        <p:nvPr/>
      </p:nvGrpSpPr>
      <p:grpSpPr>
        <a:xfrm>
          <a:off x="0" y="0"/>
          <a:ext cx="0" cy="0"/>
          <a:chOff x="0" y="0"/>
          <a:chExt cx="0" cy="0"/>
        </a:xfrm>
      </p:grpSpPr>
      <p:sp>
        <p:nvSpPr>
          <p:cNvPr id="36" name="Google Shape;36;p50"/>
          <p:cNvSpPr/>
          <p:nvPr/>
        </p:nvSpPr>
        <p:spPr>
          <a:xfrm>
            <a:off x="447817" y="5141974"/>
            <a:ext cx="11290860" cy="1258827"/>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50"/>
          <p:cNvSpPr txBox="1">
            <a:spLocks noGrp="1"/>
          </p:cNvSpPr>
          <p:nvPr>
            <p:ph type="title"/>
          </p:nvPr>
        </p:nvSpPr>
        <p:spPr>
          <a:xfrm>
            <a:off x="581193" y="3043910"/>
            <a:ext cx="11029615" cy="1497507"/>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accent1"/>
              </a:buClr>
              <a:buSzPts val="3600"/>
              <a:buFont typeface="Gill Sans"/>
              <a:buNone/>
              <a:defRPr sz="3600" b="0" cap="none">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50"/>
          <p:cNvSpPr txBox="1">
            <a:spLocks noGrp="1"/>
          </p:cNvSpPr>
          <p:nvPr>
            <p:ph type="body" idx="1"/>
          </p:nvPr>
        </p:nvSpPr>
        <p:spPr>
          <a:xfrm>
            <a:off x="581192" y="4541417"/>
            <a:ext cx="11029615" cy="600556"/>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360"/>
              </a:spcBef>
              <a:spcAft>
                <a:spcPts val="0"/>
              </a:spcAft>
              <a:buSzPts val="1656"/>
              <a:buNone/>
              <a:defRPr sz="1800" cap="none">
                <a:solidFill>
                  <a:schemeClr val="accent2"/>
                </a:solidFill>
              </a:defRPr>
            </a:lvl1pPr>
            <a:lvl2pPr marL="914400" lvl="1" indent="-228600" algn="l">
              <a:lnSpc>
                <a:spcPct val="100000"/>
              </a:lnSpc>
              <a:spcBef>
                <a:spcPts val="600"/>
              </a:spcBef>
              <a:spcAft>
                <a:spcPts val="0"/>
              </a:spcAft>
              <a:buSzPts val="1656"/>
              <a:buNone/>
              <a:defRPr sz="1800">
                <a:solidFill>
                  <a:srgbClr val="888888"/>
                </a:solidFill>
              </a:defRPr>
            </a:lvl2pPr>
            <a:lvl3pPr marL="1371600" lvl="2" indent="-228600" algn="l">
              <a:lnSpc>
                <a:spcPct val="100000"/>
              </a:lnSpc>
              <a:spcBef>
                <a:spcPts val="600"/>
              </a:spcBef>
              <a:spcAft>
                <a:spcPts val="0"/>
              </a:spcAft>
              <a:buSzPts val="1472"/>
              <a:buNone/>
              <a:defRPr sz="1600">
                <a:solidFill>
                  <a:srgbClr val="888888"/>
                </a:solidFill>
              </a:defRPr>
            </a:lvl3pPr>
            <a:lvl4pPr marL="1828800" lvl="3" indent="-228600" algn="l">
              <a:lnSpc>
                <a:spcPct val="100000"/>
              </a:lnSpc>
              <a:spcBef>
                <a:spcPts val="600"/>
              </a:spcBef>
              <a:spcAft>
                <a:spcPts val="0"/>
              </a:spcAft>
              <a:buSzPts val="1288"/>
              <a:buNone/>
              <a:defRPr sz="1400">
                <a:solidFill>
                  <a:srgbClr val="888888"/>
                </a:solidFill>
              </a:defRPr>
            </a:lvl4pPr>
            <a:lvl5pPr marL="2286000" lvl="4" indent="-228600" algn="l">
              <a:lnSpc>
                <a:spcPct val="100000"/>
              </a:lnSpc>
              <a:spcBef>
                <a:spcPts val="600"/>
              </a:spcBef>
              <a:spcAft>
                <a:spcPts val="0"/>
              </a:spcAft>
              <a:buSzPts val="1288"/>
              <a:buNone/>
              <a:defRPr sz="1400">
                <a:solidFill>
                  <a:srgbClr val="888888"/>
                </a:solidFill>
              </a:defRPr>
            </a:lvl5pPr>
            <a:lvl6pPr marL="2743200" lvl="5" indent="-228600" algn="l">
              <a:lnSpc>
                <a:spcPct val="100000"/>
              </a:lnSpc>
              <a:spcBef>
                <a:spcPts val="600"/>
              </a:spcBef>
              <a:spcAft>
                <a:spcPts val="0"/>
              </a:spcAft>
              <a:buSzPts val="1288"/>
              <a:buNone/>
              <a:defRPr sz="1400">
                <a:solidFill>
                  <a:srgbClr val="888888"/>
                </a:solidFill>
              </a:defRPr>
            </a:lvl6pPr>
            <a:lvl7pPr marL="3200400" lvl="6" indent="-228600" algn="l">
              <a:lnSpc>
                <a:spcPct val="100000"/>
              </a:lnSpc>
              <a:spcBef>
                <a:spcPts val="600"/>
              </a:spcBef>
              <a:spcAft>
                <a:spcPts val="0"/>
              </a:spcAft>
              <a:buSzPts val="1288"/>
              <a:buNone/>
              <a:defRPr sz="1400">
                <a:solidFill>
                  <a:srgbClr val="888888"/>
                </a:solidFill>
              </a:defRPr>
            </a:lvl7pPr>
            <a:lvl8pPr marL="3657600" lvl="7" indent="-228600" algn="l">
              <a:lnSpc>
                <a:spcPct val="100000"/>
              </a:lnSpc>
              <a:spcBef>
                <a:spcPts val="600"/>
              </a:spcBef>
              <a:spcAft>
                <a:spcPts val="0"/>
              </a:spcAft>
              <a:buSzPts val="1288"/>
              <a:buNone/>
              <a:defRPr sz="1400">
                <a:solidFill>
                  <a:srgbClr val="888888"/>
                </a:solidFill>
              </a:defRPr>
            </a:lvl8pPr>
            <a:lvl9pPr marL="4114800" lvl="8" indent="-228600" algn="l">
              <a:lnSpc>
                <a:spcPct val="100000"/>
              </a:lnSpc>
              <a:spcBef>
                <a:spcPts val="600"/>
              </a:spcBef>
              <a:spcAft>
                <a:spcPts val="600"/>
              </a:spcAft>
              <a:buSzPts val="1288"/>
              <a:buNone/>
              <a:defRPr sz="1400">
                <a:solidFill>
                  <a:srgbClr val="888888"/>
                </a:solidFill>
              </a:defRPr>
            </a:lvl9pPr>
          </a:lstStyle>
          <a:p>
            <a:endParaRPr/>
          </a:p>
        </p:txBody>
      </p:sp>
      <p:sp>
        <p:nvSpPr>
          <p:cNvPr id="39" name="Google Shape;39;p50"/>
          <p:cNvSpPr txBox="1">
            <a:spLocks noGrp="1"/>
          </p:cNvSpPr>
          <p:nvPr>
            <p:ph type="dt" idx="10"/>
          </p:nvPr>
        </p:nvSpPr>
        <p:spPr>
          <a:xfrm>
            <a:off x="7605951" y="5956137"/>
            <a:ext cx="2844799"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E03427"/>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0" name="Google Shape;40;p50"/>
          <p:cNvSpPr txBox="1">
            <a:spLocks noGrp="1"/>
          </p:cNvSpPr>
          <p:nvPr>
            <p:ph type="ftr" idx="11"/>
          </p:nvPr>
        </p:nvSpPr>
        <p:spPr>
          <a:xfrm>
            <a:off x="581192" y="5951811"/>
            <a:ext cx="691721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E03427"/>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1" name="Google Shape;41;p50"/>
          <p:cNvSpPr txBox="1">
            <a:spLocks noGrp="1"/>
          </p:cNvSpPr>
          <p:nvPr>
            <p:ph type="sldNum" idx="12"/>
          </p:nvPr>
        </p:nvSpPr>
        <p:spPr>
          <a:xfrm>
            <a:off x="10558300" y="5956137"/>
            <a:ext cx="105251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rgbClr val="E03427"/>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rgbClr val="E03427"/>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rgbClr val="E03427"/>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rgbClr val="E03427"/>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rgbClr val="E03427"/>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rgbClr val="E03427"/>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rgbClr val="E03427"/>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rgbClr val="E03427"/>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rgbClr val="E03427"/>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2"/>
        <p:cNvGrpSpPr/>
        <p:nvPr/>
      </p:nvGrpSpPr>
      <p:grpSpPr>
        <a:xfrm>
          <a:off x="0" y="0"/>
          <a:ext cx="0" cy="0"/>
          <a:chOff x="0" y="0"/>
          <a:chExt cx="0" cy="0"/>
        </a:xfrm>
      </p:grpSpPr>
      <p:sp>
        <p:nvSpPr>
          <p:cNvPr id="43" name="Google Shape;43;p51"/>
          <p:cNvSpPr/>
          <p:nvPr/>
        </p:nvSpPr>
        <p:spPr>
          <a:xfrm>
            <a:off x="445982" y="606554"/>
            <a:ext cx="11300036" cy="1258827"/>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 name="Google Shape;44;p51"/>
          <p:cNvSpPr txBox="1">
            <a:spLocks noGrp="1"/>
          </p:cNvSpPr>
          <p:nvPr>
            <p:ph type="title"/>
          </p:nvPr>
        </p:nvSpPr>
        <p:spPr>
          <a:xfrm>
            <a:off x="581193" y="729658"/>
            <a:ext cx="11029616" cy="988332"/>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51"/>
          <p:cNvSpPr txBox="1">
            <a:spLocks noGrp="1"/>
          </p:cNvSpPr>
          <p:nvPr>
            <p:ph type="body" idx="1"/>
          </p:nvPr>
        </p:nvSpPr>
        <p:spPr>
          <a:xfrm>
            <a:off x="581193" y="2228003"/>
            <a:ext cx="5422390" cy="3633047"/>
          </a:xfrm>
          <a:prstGeom prst="rect">
            <a:avLst/>
          </a:prstGeom>
          <a:noFill/>
          <a:ln>
            <a:noFill/>
          </a:ln>
        </p:spPr>
        <p:txBody>
          <a:bodyPr spcFirstLastPara="1" wrap="square" lIns="91425" tIns="45700" rIns="91425" bIns="45700" anchor="ctr" anchorCtr="0">
            <a:normAutofit/>
          </a:bodyPr>
          <a:lstStyle>
            <a:lvl1pPr marL="457200" lvl="0" indent="-333756" algn="l">
              <a:lnSpc>
                <a:spcPct val="100000"/>
              </a:lnSpc>
              <a:spcBef>
                <a:spcPts val="360"/>
              </a:spcBef>
              <a:spcAft>
                <a:spcPts val="0"/>
              </a:spcAft>
              <a:buSzPts val="1656"/>
              <a:buChar char="◼"/>
              <a:defRPr/>
            </a:lvl1pPr>
            <a:lvl2pPr marL="914400" lvl="1" indent="-333756" algn="l">
              <a:lnSpc>
                <a:spcPct val="100000"/>
              </a:lnSpc>
              <a:spcBef>
                <a:spcPts val="600"/>
              </a:spcBef>
              <a:spcAft>
                <a:spcPts val="0"/>
              </a:spcAft>
              <a:buSzPts val="1656"/>
              <a:buChar char="◼"/>
              <a:defRPr/>
            </a:lvl2pPr>
            <a:lvl3pPr marL="1371600" lvl="2" indent="-333756" algn="l">
              <a:lnSpc>
                <a:spcPct val="100000"/>
              </a:lnSpc>
              <a:spcBef>
                <a:spcPts val="600"/>
              </a:spcBef>
              <a:spcAft>
                <a:spcPts val="0"/>
              </a:spcAft>
              <a:buSzPts val="1656"/>
              <a:buChar char="◼"/>
              <a:defRPr/>
            </a:lvl3pPr>
            <a:lvl4pPr marL="1828800" lvl="3" indent="-333756" algn="l">
              <a:lnSpc>
                <a:spcPct val="100000"/>
              </a:lnSpc>
              <a:spcBef>
                <a:spcPts val="600"/>
              </a:spcBef>
              <a:spcAft>
                <a:spcPts val="0"/>
              </a:spcAft>
              <a:buSzPts val="1656"/>
              <a:buChar char="◼"/>
              <a:defRPr/>
            </a:lvl4pPr>
            <a:lvl5pPr marL="2286000" lvl="4" indent="-333756" algn="l">
              <a:lnSpc>
                <a:spcPct val="100000"/>
              </a:lnSpc>
              <a:spcBef>
                <a:spcPts val="600"/>
              </a:spcBef>
              <a:spcAft>
                <a:spcPts val="0"/>
              </a:spcAft>
              <a:buSzPts val="1656"/>
              <a:buChar char="◼"/>
              <a:defRPr/>
            </a:lvl5pPr>
            <a:lvl6pPr marL="2743200" lvl="5" indent="-333756" algn="l">
              <a:lnSpc>
                <a:spcPct val="100000"/>
              </a:lnSpc>
              <a:spcBef>
                <a:spcPts val="600"/>
              </a:spcBef>
              <a:spcAft>
                <a:spcPts val="0"/>
              </a:spcAft>
              <a:buSzPts val="1656"/>
              <a:buChar char="◼"/>
              <a:defRPr/>
            </a:lvl6pPr>
            <a:lvl7pPr marL="3200400" lvl="6" indent="-333756" algn="l">
              <a:lnSpc>
                <a:spcPct val="100000"/>
              </a:lnSpc>
              <a:spcBef>
                <a:spcPts val="600"/>
              </a:spcBef>
              <a:spcAft>
                <a:spcPts val="0"/>
              </a:spcAft>
              <a:buSzPts val="1656"/>
              <a:buChar char="◼"/>
              <a:defRPr/>
            </a:lvl7pPr>
            <a:lvl8pPr marL="3657600" lvl="7" indent="-333756" algn="l">
              <a:lnSpc>
                <a:spcPct val="100000"/>
              </a:lnSpc>
              <a:spcBef>
                <a:spcPts val="600"/>
              </a:spcBef>
              <a:spcAft>
                <a:spcPts val="0"/>
              </a:spcAft>
              <a:buSzPts val="1656"/>
              <a:buChar char="◼"/>
              <a:defRPr/>
            </a:lvl8pPr>
            <a:lvl9pPr marL="4114800" lvl="8" indent="-333756" algn="l">
              <a:lnSpc>
                <a:spcPct val="100000"/>
              </a:lnSpc>
              <a:spcBef>
                <a:spcPts val="600"/>
              </a:spcBef>
              <a:spcAft>
                <a:spcPts val="600"/>
              </a:spcAft>
              <a:buSzPts val="1656"/>
              <a:buChar char="◼"/>
              <a:defRPr/>
            </a:lvl9pPr>
          </a:lstStyle>
          <a:p>
            <a:endParaRPr/>
          </a:p>
        </p:txBody>
      </p:sp>
      <p:sp>
        <p:nvSpPr>
          <p:cNvPr id="46" name="Google Shape;46;p51"/>
          <p:cNvSpPr txBox="1">
            <a:spLocks noGrp="1"/>
          </p:cNvSpPr>
          <p:nvPr>
            <p:ph type="body" idx="2"/>
          </p:nvPr>
        </p:nvSpPr>
        <p:spPr>
          <a:xfrm>
            <a:off x="6188417" y="2228003"/>
            <a:ext cx="5422392" cy="3633047"/>
          </a:xfrm>
          <a:prstGeom prst="rect">
            <a:avLst/>
          </a:prstGeom>
          <a:noFill/>
          <a:ln>
            <a:noFill/>
          </a:ln>
        </p:spPr>
        <p:txBody>
          <a:bodyPr spcFirstLastPara="1" wrap="square" lIns="91425" tIns="45700" rIns="91425" bIns="45700" anchor="ctr" anchorCtr="0">
            <a:normAutofit/>
          </a:bodyPr>
          <a:lstStyle>
            <a:lvl1pPr marL="457200" lvl="0" indent="-333756" algn="l">
              <a:lnSpc>
                <a:spcPct val="100000"/>
              </a:lnSpc>
              <a:spcBef>
                <a:spcPts val="360"/>
              </a:spcBef>
              <a:spcAft>
                <a:spcPts val="0"/>
              </a:spcAft>
              <a:buSzPts val="1656"/>
              <a:buChar char="◼"/>
              <a:defRPr/>
            </a:lvl1pPr>
            <a:lvl2pPr marL="914400" lvl="1" indent="-333756" algn="l">
              <a:lnSpc>
                <a:spcPct val="100000"/>
              </a:lnSpc>
              <a:spcBef>
                <a:spcPts val="600"/>
              </a:spcBef>
              <a:spcAft>
                <a:spcPts val="0"/>
              </a:spcAft>
              <a:buSzPts val="1656"/>
              <a:buChar char="◼"/>
              <a:defRPr/>
            </a:lvl2pPr>
            <a:lvl3pPr marL="1371600" lvl="2" indent="-333756" algn="l">
              <a:lnSpc>
                <a:spcPct val="100000"/>
              </a:lnSpc>
              <a:spcBef>
                <a:spcPts val="600"/>
              </a:spcBef>
              <a:spcAft>
                <a:spcPts val="0"/>
              </a:spcAft>
              <a:buSzPts val="1656"/>
              <a:buChar char="◼"/>
              <a:defRPr/>
            </a:lvl3pPr>
            <a:lvl4pPr marL="1828800" lvl="3" indent="-333756" algn="l">
              <a:lnSpc>
                <a:spcPct val="100000"/>
              </a:lnSpc>
              <a:spcBef>
                <a:spcPts val="600"/>
              </a:spcBef>
              <a:spcAft>
                <a:spcPts val="0"/>
              </a:spcAft>
              <a:buSzPts val="1656"/>
              <a:buChar char="◼"/>
              <a:defRPr/>
            </a:lvl4pPr>
            <a:lvl5pPr marL="2286000" lvl="4" indent="-333756" algn="l">
              <a:lnSpc>
                <a:spcPct val="100000"/>
              </a:lnSpc>
              <a:spcBef>
                <a:spcPts val="600"/>
              </a:spcBef>
              <a:spcAft>
                <a:spcPts val="0"/>
              </a:spcAft>
              <a:buSzPts val="1656"/>
              <a:buChar char="◼"/>
              <a:defRPr/>
            </a:lvl5pPr>
            <a:lvl6pPr marL="2743200" lvl="5" indent="-333756" algn="l">
              <a:lnSpc>
                <a:spcPct val="100000"/>
              </a:lnSpc>
              <a:spcBef>
                <a:spcPts val="600"/>
              </a:spcBef>
              <a:spcAft>
                <a:spcPts val="0"/>
              </a:spcAft>
              <a:buSzPts val="1656"/>
              <a:buChar char="◼"/>
              <a:defRPr/>
            </a:lvl6pPr>
            <a:lvl7pPr marL="3200400" lvl="6" indent="-333756" algn="l">
              <a:lnSpc>
                <a:spcPct val="100000"/>
              </a:lnSpc>
              <a:spcBef>
                <a:spcPts val="600"/>
              </a:spcBef>
              <a:spcAft>
                <a:spcPts val="0"/>
              </a:spcAft>
              <a:buSzPts val="1656"/>
              <a:buChar char="◼"/>
              <a:defRPr/>
            </a:lvl7pPr>
            <a:lvl8pPr marL="3657600" lvl="7" indent="-333756" algn="l">
              <a:lnSpc>
                <a:spcPct val="100000"/>
              </a:lnSpc>
              <a:spcBef>
                <a:spcPts val="600"/>
              </a:spcBef>
              <a:spcAft>
                <a:spcPts val="0"/>
              </a:spcAft>
              <a:buSzPts val="1656"/>
              <a:buChar char="◼"/>
              <a:defRPr/>
            </a:lvl8pPr>
            <a:lvl9pPr marL="4114800" lvl="8" indent="-333756" algn="l">
              <a:lnSpc>
                <a:spcPct val="100000"/>
              </a:lnSpc>
              <a:spcBef>
                <a:spcPts val="600"/>
              </a:spcBef>
              <a:spcAft>
                <a:spcPts val="600"/>
              </a:spcAft>
              <a:buSzPts val="1656"/>
              <a:buChar char="◼"/>
              <a:defRPr/>
            </a:lvl9pPr>
          </a:lstStyle>
          <a:p>
            <a:endParaRPr/>
          </a:p>
        </p:txBody>
      </p:sp>
      <p:sp>
        <p:nvSpPr>
          <p:cNvPr id="47" name="Google Shape;47;p51"/>
          <p:cNvSpPr txBox="1">
            <a:spLocks noGrp="1"/>
          </p:cNvSpPr>
          <p:nvPr>
            <p:ph type="dt" idx="10"/>
          </p:nvPr>
        </p:nvSpPr>
        <p:spPr>
          <a:xfrm>
            <a:off x="7605951" y="5956137"/>
            <a:ext cx="2844799"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8" name="Google Shape;48;p51"/>
          <p:cNvSpPr txBox="1">
            <a:spLocks noGrp="1"/>
          </p:cNvSpPr>
          <p:nvPr>
            <p:ph type="ftr" idx="11"/>
          </p:nvPr>
        </p:nvSpPr>
        <p:spPr>
          <a:xfrm>
            <a:off x="581192" y="5951811"/>
            <a:ext cx="691721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9" name="Google Shape;49;p51"/>
          <p:cNvSpPr txBox="1">
            <a:spLocks noGrp="1"/>
          </p:cNvSpPr>
          <p:nvPr>
            <p:ph type="sldNum" idx="12"/>
          </p:nvPr>
        </p:nvSpPr>
        <p:spPr>
          <a:xfrm>
            <a:off x="10558300" y="5956137"/>
            <a:ext cx="105251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0"/>
        <p:cNvGrpSpPr/>
        <p:nvPr/>
      </p:nvGrpSpPr>
      <p:grpSpPr>
        <a:xfrm>
          <a:off x="0" y="0"/>
          <a:ext cx="0" cy="0"/>
          <a:chOff x="0" y="0"/>
          <a:chExt cx="0" cy="0"/>
        </a:xfrm>
      </p:grpSpPr>
      <p:sp>
        <p:nvSpPr>
          <p:cNvPr id="51" name="Google Shape;51;p88"/>
          <p:cNvSpPr/>
          <p:nvPr/>
        </p:nvSpPr>
        <p:spPr>
          <a:xfrm>
            <a:off x="445982" y="606554"/>
            <a:ext cx="11300036" cy="1258827"/>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 name="Google Shape;52;p88"/>
          <p:cNvSpPr txBox="1">
            <a:spLocks noGrp="1"/>
          </p:cNvSpPr>
          <p:nvPr>
            <p:ph type="title"/>
          </p:nvPr>
        </p:nvSpPr>
        <p:spPr>
          <a:xfrm>
            <a:off x="581193" y="729658"/>
            <a:ext cx="11029616" cy="988332"/>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88"/>
          <p:cNvSpPr txBox="1">
            <a:spLocks noGrp="1"/>
          </p:cNvSpPr>
          <p:nvPr>
            <p:ph type="body" idx="1"/>
          </p:nvPr>
        </p:nvSpPr>
        <p:spPr>
          <a:xfrm>
            <a:off x="887219" y="2250892"/>
            <a:ext cx="5087075" cy="536005"/>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40"/>
              </a:spcBef>
              <a:spcAft>
                <a:spcPts val="0"/>
              </a:spcAft>
              <a:buSzPts val="2024"/>
              <a:buNone/>
              <a:defRPr sz="2200" b="0">
                <a:solidFill>
                  <a:schemeClr val="accent2"/>
                </a:solidFill>
              </a:defRPr>
            </a:lvl1pPr>
            <a:lvl2pPr marL="914400" lvl="1" indent="-228600" algn="l">
              <a:lnSpc>
                <a:spcPct val="100000"/>
              </a:lnSpc>
              <a:spcBef>
                <a:spcPts val="600"/>
              </a:spcBef>
              <a:spcAft>
                <a:spcPts val="0"/>
              </a:spcAft>
              <a:buSzPts val="1840"/>
              <a:buNone/>
              <a:defRPr sz="2000" b="1"/>
            </a:lvl2pPr>
            <a:lvl3pPr marL="1371600" lvl="2" indent="-228600" algn="l">
              <a:lnSpc>
                <a:spcPct val="100000"/>
              </a:lnSpc>
              <a:spcBef>
                <a:spcPts val="600"/>
              </a:spcBef>
              <a:spcAft>
                <a:spcPts val="0"/>
              </a:spcAft>
              <a:buSzPts val="1656"/>
              <a:buNone/>
              <a:defRPr sz="1800" b="1"/>
            </a:lvl3pPr>
            <a:lvl4pPr marL="1828800" lvl="3" indent="-228600" algn="l">
              <a:lnSpc>
                <a:spcPct val="100000"/>
              </a:lnSpc>
              <a:spcBef>
                <a:spcPts val="600"/>
              </a:spcBef>
              <a:spcAft>
                <a:spcPts val="0"/>
              </a:spcAft>
              <a:buSzPts val="1472"/>
              <a:buNone/>
              <a:defRPr sz="1600" b="1"/>
            </a:lvl4pPr>
            <a:lvl5pPr marL="2286000" lvl="4" indent="-228600" algn="l">
              <a:lnSpc>
                <a:spcPct val="100000"/>
              </a:lnSpc>
              <a:spcBef>
                <a:spcPts val="600"/>
              </a:spcBef>
              <a:spcAft>
                <a:spcPts val="0"/>
              </a:spcAft>
              <a:buSzPts val="1472"/>
              <a:buNone/>
              <a:defRPr sz="1600" b="1"/>
            </a:lvl5pPr>
            <a:lvl6pPr marL="2743200" lvl="5" indent="-228600" algn="l">
              <a:lnSpc>
                <a:spcPct val="100000"/>
              </a:lnSpc>
              <a:spcBef>
                <a:spcPts val="600"/>
              </a:spcBef>
              <a:spcAft>
                <a:spcPts val="0"/>
              </a:spcAft>
              <a:buSzPts val="1472"/>
              <a:buNone/>
              <a:defRPr sz="1600" b="1"/>
            </a:lvl6pPr>
            <a:lvl7pPr marL="3200400" lvl="6" indent="-228600" algn="l">
              <a:lnSpc>
                <a:spcPct val="100000"/>
              </a:lnSpc>
              <a:spcBef>
                <a:spcPts val="600"/>
              </a:spcBef>
              <a:spcAft>
                <a:spcPts val="0"/>
              </a:spcAft>
              <a:buSzPts val="1472"/>
              <a:buNone/>
              <a:defRPr sz="1600" b="1"/>
            </a:lvl7pPr>
            <a:lvl8pPr marL="3657600" lvl="7" indent="-228600" algn="l">
              <a:lnSpc>
                <a:spcPct val="100000"/>
              </a:lnSpc>
              <a:spcBef>
                <a:spcPts val="600"/>
              </a:spcBef>
              <a:spcAft>
                <a:spcPts val="0"/>
              </a:spcAft>
              <a:buSzPts val="1472"/>
              <a:buNone/>
              <a:defRPr sz="1600" b="1"/>
            </a:lvl8pPr>
            <a:lvl9pPr marL="4114800" lvl="8" indent="-228600" algn="l">
              <a:lnSpc>
                <a:spcPct val="100000"/>
              </a:lnSpc>
              <a:spcBef>
                <a:spcPts val="600"/>
              </a:spcBef>
              <a:spcAft>
                <a:spcPts val="600"/>
              </a:spcAft>
              <a:buSzPts val="1472"/>
              <a:buNone/>
              <a:defRPr sz="1600" b="1"/>
            </a:lvl9pPr>
          </a:lstStyle>
          <a:p>
            <a:endParaRPr/>
          </a:p>
        </p:txBody>
      </p:sp>
      <p:sp>
        <p:nvSpPr>
          <p:cNvPr id="54" name="Google Shape;54;p88"/>
          <p:cNvSpPr txBox="1">
            <a:spLocks noGrp="1"/>
          </p:cNvSpPr>
          <p:nvPr>
            <p:ph type="body" idx="2"/>
          </p:nvPr>
        </p:nvSpPr>
        <p:spPr>
          <a:xfrm>
            <a:off x="581194" y="2926052"/>
            <a:ext cx="5393100" cy="2934999"/>
          </a:xfrm>
          <a:prstGeom prst="rect">
            <a:avLst/>
          </a:prstGeom>
          <a:noFill/>
          <a:ln>
            <a:noFill/>
          </a:ln>
        </p:spPr>
        <p:txBody>
          <a:bodyPr spcFirstLastPara="1" wrap="square" lIns="91425" tIns="45700" rIns="91425" bIns="45700" anchor="t" anchorCtr="0">
            <a:normAutofit/>
          </a:bodyPr>
          <a:lstStyle>
            <a:lvl1pPr marL="457200" lvl="0" indent="-333756" algn="l">
              <a:lnSpc>
                <a:spcPct val="100000"/>
              </a:lnSpc>
              <a:spcBef>
                <a:spcPts val="360"/>
              </a:spcBef>
              <a:spcAft>
                <a:spcPts val="0"/>
              </a:spcAft>
              <a:buSzPts val="1656"/>
              <a:buChar char="◼"/>
              <a:defRPr/>
            </a:lvl1pPr>
            <a:lvl2pPr marL="914400" lvl="1" indent="-333756" algn="l">
              <a:lnSpc>
                <a:spcPct val="100000"/>
              </a:lnSpc>
              <a:spcBef>
                <a:spcPts val="600"/>
              </a:spcBef>
              <a:spcAft>
                <a:spcPts val="0"/>
              </a:spcAft>
              <a:buSzPts val="1656"/>
              <a:buChar char="◼"/>
              <a:defRPr/>
            </a:lvl2pPr>
            <a:lvl3pPr marL="1371600" lvl="2" indent="-333756" algn="l">
              <a:lnSpc>
                <a:spcPct val="100000"/>
              </a:lnSpc>
              <a:spcBef>
                <a:spcPts val="600"/>
              </a:spcBef>
              <a:spcAft>
                <a:spcPts val="0"/>
              </a:spcAft>
              <a:buSzPts val="1656"/>
              <a:buChar char="◼"/>
              <a:defRPr/>
            </a:lvl3pPr>
            <a:lvl4pPr marL="1828800" lvl="3" indent="-333756" algn="l">
              <a:lnSpc>
                <a:spcPct val="100000"/>
              </a:lnSpc>
              <a:spcBef>
                <a:spcPts val="600"/>
              </a:spcBef>
              <a:spcAft>
                <a:spcPts val="0"/>
              </a:spcAft>
              <a:buSzPts val="1656"/>
              <a:buChar char="◼"/>
              <a:defRPr/>
            </a:lvl4pPr>
            <a:lvl5pPr marL="2286000" lvl="4" indent="-333756" algn="l">
              <a:lnSpc>
                <a:spcPct val="100000"/>
              </a:lnSpc>
              <a:spcBef>
                <a:spcPts val="600"/>
              </a:spcBef>
              <a:spcAft>
                <a:spcPts val="0"/>
              </a:spcAft>
              <a:buSzPts val="1656"/>
              <a:buChar char="◼"/>
              <a:defRPr/>
            </a:lvl5pPr>
            <a:lvl6pPr marL="2743200" lvl="5" indent="-333756" algn="l">
              <a:lnSpc>
                <a:spcPct val="100000"/>
              </a:lnSpc>
              <a:spcBef>
                <a:spcPts val="600"/>
              </a:spcBef>
              <a:spcAft>
                <a:spcPts val="0"/>
              </a:spcAft>
              <a:buSzPts val="1656"/>
              <a:buChar char="◼"/>
              <a:defRPr/>
            </a:lvl6pPr>
            <a:lvl7pPr marL="3200400" lvl="6" indent="-333756" algn="l">
              <a:lnSpc>
                <a:spcPct val="100000"/>
              </a:lnSpc>
              <a:spcBef>
                <a:spcPts val="600"/>
              </a:spcBef>
              <a:spcAft>
                <a:spcPts val="0"/>
              </a:spcAft>
              <a:buSzPts val="1656"/>
              <a:buChar char="◼"/>
              <a:defRPr/>
            </a:lvl7pPr>
            <a:lvl8pPr marL="3657600" lvl="7" indent="-333756" algn="l">
              <a:lnSpc>
                <a:spcPct val="100000"/>
              </a:lnSpc>
              <a:spcBef>
                <a:spcPts val="600"/>
              </a:spcBef>
              <a:spcAft>
                <a:spcPts val="0"/>
              </a:spcAft>
              <a:buSzPts val="1656"/>
              <a:buChar char="◼"/>
              <a:defRPr/>
            </a:lvl8pPr>
            <a:lvl9pPr marL="4114800" lvl="8" indent="-333756" algn="l">
              <a:lnSpc>
                <a:spcPct val="100000"/>
              </a:lnSpc>
              <a:spcBef>
                <a:spcPts val="600"/>
              </a:spcBef>
              <a:spcAft>
                <a:spcPts val="600"/>
              </a:spcAft>
              <a:buSzPts val="1656"/>
              <a:buChar char="◼"/>
              <a:defRPr/>
            </a:lvl9pPr>
          </a:lstStyle>
          <a:p>
            <a:endParaRPr/>
          </a:p>
        </p:txBody>
      </p:sp>
      <p:sp>
        <p:nvSpPr>
          <p:cNvPr id="55" name="Google Shape;55;p88"/>
          <p:cNvSpPr txBox="1">
            <a:spLocks noGrp="1"/>
          </p:cNvSpPr>
          <p:nvPr>
            <p:ph type="body" idx="3"/>
          </p:nvPr>
        </p:nvSpPr>
        <p:spPr>
          <a:xfrm>
            <a:off x="6523735" y="2250892"/>
            <a:ext cx="5087073" cy="553373"/>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40"/>
              </a:spcBef>
              <a:spcAft>
                <a:spcPts val="0"/>
              </a:spcAft>
              <a:buSzPts val="2024"/>
              <a:buNone/>
              <a:defRPr sz="2200" b="0">
                <a:solidFill>
                  <a:schemeClr val="accent2"/>
                </a:solidFill>
              </a:defRPr>
            </a:lvl1pPr>
            <a:lvl2pPr marL="914400" lvl="1" indent="-228600" algn="l">
              <a:lnSpc>
                <a:spcPct val="100000"/>
              </a:lnSpc>
              <a:spcBef>
                <a:spcPts val="600"/>
              </a:spcBef>
              <a:spcAft>
                <a:spcPts val="0"/>
              </a:spcAft>
              <a:buSzPts val="1840"/>
              <a:buNone/>
              <a:defRPr sz="2000" b="1"/>
            </a:lvl2pPr>
            <a:lvl3pPr marL="1371600" lvl="2" indent="-228600" algn="l">
              <a:lnSpc>
                <a:spcPct val="100000"/>
              </a:lnSpc>
              <a:spcBef>
                <a:spcPts val="600"/>
              </a:spcBef>
              <a:spcAft>
                <a:spcPts val="0"/>
              </a:spcAft>
              <a:buSzPts val="1656"/>
              <a:buNone/>
              <a:defRPr sz="1800" b="1"/>
            </a:lvl3pPr>
            <a:lvl4pPr marL="1828800" lvl="3" indent="-228600" algn="l">
              <a:lnSpc>
                <a:spcPct val="100000"/>
              </a:lnSpc>
              <a:spcBef>
                <a:spcPts val="600"/>
              </a:spcBef>
              <a:spcAft>
                <a:spcPts val="0"/>
              </a:spcAft>
              <a:buSzPts val="1472"/>
              <a:buNone/>
              <a:defRPr sz="1600" b="1"/>
            </a:lvl4pPr>
            <a:lvl5pPr marL="2286000" lvl="4" indent="-228600" algn="l">
              <a:lnSpc>
                <a:spcPct val="100000"/>
              </a:lnSpc>
              <a:spcBef>
                <a:spcPts val="600"/>
              </a:spcBef>
              <a:spcAft>
                <a:spcPts val="0"/>
              </a:spcAft>
              <a:buSzPts val="1472"/>
              <a:buNone/>
              <a:defRPr sz="1600" b="1"/>
            </a:lvl5pPr>
            <a:lvl6pPr marL="2743200" lvl="5" indent="-228600" algn="l">
              <a:lnSpc>
                <a:spcPct val="100000"/>
              </a:lnSpc>
              <a:spcBef>
                <a:spcPts val="600"/>
              </a:spcBef>
              <a:spcAft>
                <a:spcPts val="0"/>
              </a:spcAft>
              <a:buSzPts val="1472"/>
              <a:buNone/>
              <a:defRPr sz="1600" b="1"/>
            </a:lvl6pPr>
            <a:lvl7pPr marL="3200400" lvl="6" indent="-228600" algn="l">
              <a:lnSpc>
                <a:spcPct val="100000"/>
              </a:lnSpc>
              <a:spcBef>
                <a:spcPts val="600"/>
              </a:spcBef>
              <a:spcAft>
                <a:spcPts val="0"/>
              </a:spcAft>
              <a:buSzPts val="1472"/>
              <a:buNone/>
              <a:defRPr sz="1600" b="1"/>
            </a:lvl7pPr>
            <a:lvl8pPr marL="3657600" lvl="7" indent="-228600" algn="l">
              <a:lnSpc>
                <a:spcPct val="100000"/>
              </a:lnSpc>
              <a:spcBef>
                <a:spcPts val="600"/>
              </a:spcBef>
              <a:spcAft>
                <a:spcPts val="0"/>
              </a:spcAft>
              <a:buSzPts val="1472"/>
              <a:buNone/>
              <a:defRPr sz="1600" b="1"/>
            </a:lvl8pPr>
            <a:lvl9pPr marL="4114800" lvl="8" indent="-228600" algn="l">
              <a:lnSpc>
                <a:spcPct val="100000"/>
              </a:lnSpc>
              <a:spcBef>
                <a:spcPts val="600"/>
              </a:spcBef>
              <a:spcAft>
                <a:spcPts val="600"/>
              </a:spcAft>
              <a:buSzPts val="1472"/>
              <a:buNone/>
              <a:defRPr sz="1600" b="1"/>
            </a:lvl9pPr>
          </a:lstStyle>
          <a:p>
            <a:endParaRPr/>
          </a:p>
        </p:txBody>
      </p:sp>
      <p:sp>
        <p:nvSpPr>
          <p:cNvPr id="56" name="Google Shape;56;p88"/>
          <p:cNvSpPr txBox="1">
            <a:spLocks noGrp="1"/>
          </p:cNvSpPr>
          <p:nvPr>
            <p:ph type="body" idx="4"/>
          </p:nvPr>
        </p:nvSpPr>
        <p:spPr>
          <a:xfrm>
            <a:off x="6217709" y="2926052"/>
            <a:ext cx="5393100" cy="2934999"/>
          </a:xfrm>
          <a:prstGeom prst="rect">
            <a:avLst/>
          </a:prstGeom>
          <a:noFill/>
          <a:ln>
            <a:noFill/>
          </a:ln>
        </p:spPr>
        <p:txBody>
          <a:bodyPr spcFirstLastPara="1" wrap="square" lIns="91425" tIns="45700" rIns="91425" bIns="45700" anchor="t" anchorCtr="0">
            <a:normAutofit/>
          </a:bodyPr>
          <a:lstStyle>
            <a:lvl1pPr marL="457200" lvl="0" indent="-333756" algn="l">
              <a:lnSpc>
                <a:spcPct val="100000"/>
              </a:lnSpc>
              <a:spcBef>
                <a:spcPts val="360"/>
              </a:spcBef>
              <a:spcAft>
                <a:spcPts val="0"/>
              </a:spcAft>
              <a:buSzPts val="1656"/>
              <a:buChar char="◼"/>
              <a:defRPr/>
            </a:lvl1pPr>
            <a:lvl2pPr marL="914400" lvl="1" indent="-333756" algn="l">
              <a:lnSpc>
                <a:spcPct val="100000"/>
              </a:lnSpc>
              <a:spcBef>
                <a:spcPts val="600"/>
              </a:spcBef>
              <a:spcAft>
                <a:spcPts val="0"/>
              </a:spcAft>
              <a:buSzPts val="1656"/>
              <a:buChar char="◼"/>
              <a:defRPr/>
            </a:lvl2pPr>
            <a:lvl3pPr marL="1371600" lvl="2" indent="-333756" algn="l">
              <a:lnSpc>
                <a:spcPct val="100000"/>
              </a:lnSpc>
              <a:spcBef>
                <a:spcPts val="600"/>
              </a:spcBef>
              <a:spcAft>
                <a:spcPts val="0"/>
              </a:spcAft>
              <a:buSzPts val="1656"/>
              <a:buChar char="◼"/>
              <a:defRPr/>
            </a:lvl3pPr>
            <a:lvl4pPr marL="1828800" lvl="3" indent="-333756" algn="l">
              <a:lnSpc>
                <a:spcPct val="100000"/>
              </a:lnSpc>
              <a:spcBef>
                <a:spcPts val="600"/>
              </a:spcBef>
              <a:spcAft>
                <a:spcPts val="0"/>
              </a:spcAft>
              <a:buSzPts val="1656"/>
              <a:buChar char="◼"/>
              <a:defRPr/>
            </a:lvl4pPr>
            <a:lvl5pPr marL="2286000" lvl="4" indent="-333756" algn="l">
              <a:lnSpc>
                <a:spcPct val="100000"/>
              </a:lnSpc>
              <a:spcBef>
                <a:spcPts val="600"/>
              </a:spcBef>
              <a:spcAft>
                <a:spcPts val="0"/>
              </a:spcAft>
              <a:buSzPts val="1656"/>
              <a:buChar char="◼"/>
              <a:defRPr/>
            </a:lvl5pPr>
            <a:lvl6pPr marL="2743200" lvl="5" indent="-333756" algn="l">
              <a:lnSpc>
                <a:spcPct val="100000"/>
              </a:lnSpc>
              <a:spcBef>
                <a:spcPts val="600"/>
              </a:spcBef>
              <a:spcAft>
                <a:spcPts val="0"/>
              </a:spcAft>
              <a:buSzPts val="1656"/>
              <a:buChar char="◼"/>
              <a:defRPr/>
            </a:lvl6pPr>
            <a:lvl7pPr marL="3200400" lvl="6" indent="-333756" algn="l">
              <a:lnSpc>
                <a:spcPct val="100000"/>
              </a:lnSpc>
              <a:spcBef>
                <a:spcPts val="600"/>
              </a:spcBef>
              <a:spcAft>
                <a:spcPts val="0"/>
              </a:spcAft>
              <a:buSzPts val="1656"/>
              <a:buChar char="◼"/>
              <a:defRPr/>
            </a:lvl7pPr>
            <a:lvl8pPr marL="3657600" lvl="7" indent="-333756" algn="l">
              <a:lnSpc>
                <a:spcPct val="100000"/>
              </a:lnSpc>
              <a:spcBef>
                <a:spcPts val="600"/>
              </a:spcBef>
              <a:spcAft>
                <a:spcPts val="0"/>
              </a:spcAft>
              <a:buSzPts val="1656"/>
              <a:buChar char="◼"/>
              <a:defRPr/>
            </a:lvl8pPr>
            <a:lvl9pPr marL="4114800" lvl="8" indent="-333756" algn="l">
              <a:lnSpc>
                <a:spcPct val="100000"/>
              </a:lnSpc>
              <a:spcBef>
                <a:spcPts val="600"/>
              </a:spcBef>
              <a:spcAft>
                <a:spcPts val="600"/>
              </a:spcAft>
              <a:buSzPts val="1656"/>
              <a:buChar char="◼"/>
              <a:defRPr/>
            </a:lvl9pPr>
          </a:lstStyle>
          <a:p>
            <a:endParaRPr/>
          </a:p>
        </p:txBody>
      </p:sp>
      <p:sp>
        <p:nvSpPr>
          <p:cNvPr id="57" name="Google Shape;57;p88"/>
          <p:cNvSpPr txBox="1">
            <a:spLocks noGrp="1"/>
          </p:cNvSpPr>
          <p:nvPr>
            <p:ph type="dt" idx="10"/>
          </p:nvPr>
        </p:nvSpPr>
        <p:spPr>
          <a:xfrm>
            <a:off x="7605951" y="5956137"/>
            <a:ext cx="2844799"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8" name="Google Shape;58;p88"/>
          <p:cNvSpPr txBox="1">
            <a:spLocks noGrp="1"/>
          </p:cNvSpPr>
          <p:nvPr>
            <p:ph type="ftr" idx="11"/>
          </p:nvPr>
        </p:nvSpPr>
        <p:spPr>
          <a:xfrm>
            <a:off x="581192" y="5951811"/>
            <a:ext cx="691721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9" name="Google Shape;59;p88"/>
          <p:cNvSpPr txBox="1">
            <a:spLocks noGrp="1"/>
          </p:cNvSpPr>
          <p:nvPr>
            <p:ph type="sldNum" idx="12"/>
          </p:nvPr>
        </p:nvSpPr>
        <p:spPr>
          <a:xfrm>
            <a:off x="10558300" y="5956137"/>
            <a:ext cx="105251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4"/>
        <p:cNvGrpSpPr/>
        <p:nvPr/>
      </p:nvGrpSpPr>
      <p:grpSpPr>
        <a:xfrm>
          <a:off x="0" y="0"/>
          <a:ext cx="0" cy="0"/>
          <a:chOff x="0" y="0"/>
          <a:chExt cx="0" cy="0"/>
        </a:xfrm>
      </p:grpSpPr>
      <p:sp>
        <p:nvSpPr>
          <p:cNvPr id="65" name="Google Shape;65;p54"/>
          <p:cNvSpPr/>
          <p:nvPr/>
        </p:nvSpPr>
        <p:spPr>
          <a:xfrm>
            <a:off x="447817" y="5141973"/>
            <a:ext cx="11298200" cy="1274702"/>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 name="Google Shape;66;p54"/>
          <p:cNvSpPr txBox="1">
            <a:spLocks noGrp="1"/>
          </p:cNvSpPr>
          <p:nvPr>
            <p:ph type="title"/>
          </p:nvPr>
        </p:nvSpPr>
        <p:spPr>
          <a:xfrm>
            <a:off x="581192" y="5262296"/>
            <a:ext cx="4909445" cy="689514"/>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rgbClr val="E03427"/>
              </a:buClr>
              <a:buSzPts val="2000"/>
              <a:buFont typeface="Gill Sans"/>
              <a:buNone/>
              <a:defRPr sz="2000" b="0">
                <a:solidFill>
                  <a:srgbClr val="E03427"/>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54"/>
          <p:cNvSpPr txBox="1">
            <a:spLocks noGrp="1"/>
          </p:cNvSpPr>
          <p:nvPr>
            <p:ph type="body" idx="1"/>
          </p:nvPr>
        </p:nvSpPr>
        <p:spPr>
          <a:xfrm>
            <a:off x="447816" y="601200"/>
            <a:ext cx="11292840" cy="4204800"/>
          </a:xfrm>
          <a:prstGeom prst="rect">
            <a:avLst/>
          </a:prstGeom>
          <a:noFill/>
          <a:ln>
            <a:noFill/>
          </a:ln>
        </p:spPr>
        <p:txBody>
          <a:bodyPr spcFirstLastPara="1" wrap="square" lIns="91425" tIns="45700" rIns="91425" bIns="45700" anchor="ctr" anchorCtr="0">
            <a:normAutofit/>
          </a:bodyPr>
          <a:lstStyle>
            <a:lvl1pPr marL="457200" lvl="0" indent="-345440" algn="l">
              <a:lnSpc>
                <a:spcPct val="100000"/>
              </a:lnSpc>
              <a:spcBef>
                <a:spcPts val="400"/>
              </a:spcBef>
              <a:spcAft>
                <a:spcPts val="0"/>
              </a:spcAft>
              <a:buSzPts val="1840"/>
              <a:buChar char="◼"/>
              <a:defRPr sz="2000">
                <a:solidFill>
                  <a:schemeClr val="dk2"/>
                </a:solidFill>
              </a:defRPr>
            </a:lvl1pPr>
            <a:lvl2pPr marL="914400" lvl="1" indent="-333756" algn="l">
              <a:lnSpc>
                <a:spcPct val="100000"/>
              </a:lnSpc>
              <a:spcBef>
                <a:spcPts val="600"/>
              </a:spcBef>
              <a:spcAft>
                <a:spcPts val="0"/>
              </a:spcAft>
              <a:buSzPts val="1656"/>
              <a:buChar char="◼"/>
              <a:defRPr sz="1800">
                <a:solidFill>
                  <a:schemeClr val="dk2"/>
                </a:solidFill>
              </a:defRPr>
            </a:lvl2pPr>
            <a:lvl3pPr marL="1371600" lvl="2" indent="-322072" algn="l">
              <a:lnSpc>
                <a:spcPct val="100000"/>
              </a:lnSpc>
              <a:spcBef>
                <a:spcPts val="600"/>
              </a:spcBef>
              <a:spcAft>
                <a:spcPts val="0"/>
              </a:spcAft>
              <a:buSzPts val="1472"/>
              <a:buChar char="◼"/>
              <a:defRPr sz="1600">
                <a:solidFill>
                  <a:schemeClr val="dk2"/>
                </a:solidFill>
              </a:defRPr>
            </a:lvl3pPr>
            <a:lvl4pPr marL="1828800" lvl="3" indent="-310388" algn="l">
              <a:lnSpc>
                <a:spcPct val="100000"/>
              </a:lnSpc>
              <a:spcBef>
                <a:spcPts val="600"/>
              </a:spcBef>
              <a:spcAft>
                <a:spcPts val="0"/>
              </a:spcAft>
              <a:buSzPts val="1288"/>
              <a:buChar char="◼"/>
              <a:defRPr sz="1400">
                <a:solidFill>
                  <a:schemeClr val="dk2"/>
                </a:solidFill>
              </a:defRPr>
            </a:lvl4pPr>
            <a:lvl5pPr marL="2286000" lvl="4" indent="-310388" algn="l">
              <a:lnSpc>
                <a:spcPct val="100000"/>
              </a:lnSpc>
              <a:spcBef>
                <a:spcPts val="600"/>
              </a:spcBef>
              <a:spcAft>
                <a:spcPts val="0"/>
              </a:spcAft>
              <a:buSzPts val="1288"/>
              <a:buChar char="◼"/>
              <a:defRPr sz="1400">
                <a:solidFill>
                  <a:schemeClr val="dk2"/>
                </a:solidFill>
              </a:defRPr>
            </a:lvl5pPr>
            <a:lvl6pPr marL="2743200" lvl="5" indent="-310388" algn="l">
              <a:lnSpc>
                <a:spcPct val="100000"/>
              </a:lnSpc>
              <a:spcBef>
                <a:spcPts val="600"/>
              </a:spcBef>
              <a:spcAft>
                <a:spcPts val="0"/>
              </a:spcAft>
              <a:buSzPts val="1288"/>
              <a:buChar char="◼"/>
              <a:defRPr sz="1400">
                <a:solidFill>
                  <a:schemeClr val="dk2"/>
                </a:solidFill>
              </a:defRPr>
            </a:lvl6pPr>
            <a:lvl7pPr marL="3200400" lvl="6" indent="-310388" algn="l">
              <a:lnSpc>
                <a:spcPct val="100000"/>
              </a:lnSpc>
              <a:spcBef>
                <a:spcPts val="600"/>
              </a:spcBef>
              <a:spcAft>
                <a:spcPts val="0"/>
              </a:spcAft>
              <a:buSzPts val="1288"/>
              <a:buChar char="◼"/>
              <a:defRPr sz="1400">
                <a:solidFill>
                  <a:schemeClr val="dk2"/>
                </a:solidFill>
              </a:defRPr>
            </a:lvl7pPr>
            <a:lvl8pPr marL="3657600" lvl="7" indent="-310388" algn="l">
              <a:lnSpc>
                <a:spcPct val="100000"/>
              </a:lnSpc>
              <a:spcBef>
                <a:spcPts val="600"/>
              </a:spcBef>
              <a:spcAft>
                <a:spcPts val="0"/>
              </a:spcAft>
              <a:buSzPts val="1288"/>
              <a:buChar char="◼"/>
              <a:defRPr sz="1400">
                <a:solidFill>
                  <a:schemeClr val="dk2"/>
                </a:solidFill>
              </a:defRPr>
            </a:lvl8pPr>
            <a:lvl9pPr marL="4114800" lvl="8" indent="-310388" algn="l">
              <a:lnSpc>
                <a:spcPct val="100000"/>
              </a:lnSpc>
              <a:spcBef>
                <a:spcPts val="600"/>
              </a:spcBef>
              <a:spcAft>
                <a:spcPts val="600"/>
              </a:spcAft>
              <a:buSzPts val="1288"/>
              <a:buChar char="◼"/>
              <a:defRPr sz="1400">
                <a:solidFill>
                  <a:schemeClr val="dk2"/>
                </a:solidFill>
              </a:defRPr>
            </a:lvl9pPr>
          </a:lstStyle>
          <a:p>
            <a:endParaRPr/>
          </a:p>
        </p:txBody>
      </p:sp>
      <p:sp>
        <p:nvSpPr>
          <p:cNvPr id="68" name="Google Shape;68;p54"/>
          <p:cNvSpPr txBox="1">
            <a:spLocks noGrp="1"/>
          </p:cNvSpPr>
          <p:nvPr>
            <p:ph type="body" idx="2"/>
          </p:nvPr>
        </p:nvSpPr>
        <p:spPr>
          <a:xfrm>
            <a:off x="5740823" y="5262296"/>
            <a:ext cx="5869987" cy="689515"/>
          </a:xfrm>
          <a:prstGeom prst="rect">
            <a:avLst/>
          </a:prstGeom>
          <a:noFill/>
          <a:ln>
            <a:noFill/>
          </a:ln>
        </p:spPr>
        <p:txBody>
          <a:bodyPr spcFirstLastPara="1" wrap="square" lIns="91425" tIns="45700" rIns="91425" bIns="45700" anchor="ctr" anchorCtr="0">
            <a:normAutofit/>
          </a:bodyPr>
          <a:lstStyle>
            <a:lvl1pPr marL="457200" lvl="0" indent="-228600" algn="r">
              <a:lnSpc>
                <a:spcPct val="100000"/>
              </a:lnSpc>
              <a:spcBef>
                <a:spcPts val="220"/>
              </a:spcBef>
              <a:spcAft>
                <a:spcPts val="0"/>
              </a:spcAft>
              <a:buSzPts val="1012"/>
              <a:buNone/>
              <a:defRPr sz="1100">
                <a:solidFill>
                  <a:schemeClr val="lt1"/>
                </a:solidFill>
              </a:defRPr>
            </a:lvl1pPr>
            <a:lvl2pPr marL="914400" lvl="1" indent="-228600" algn="l">
              <a:lnSpc>
                <a:spcPct val="100000"/>
              </a:lnSpc>
              <a:spcBef>
                <a:spcPts val="600"/>
              </a:spcBef>
              <a:spcAft>
                <a:spcPts val="0"/>
              </a:spcAft>
              <a:buSzPts val="1012"/>
              <a:buNone/>
              <a:defRPr sz="1100"/>
            </a:lvl2pPr>
            <a:lvl3pPr marL="1371600" lvl="2" indent="-228600" algn="l">
              <a:lnSpc>
                <a:spcPct val="100000"/>
              </a:lnSpc>
              <a:spcBef>
                <a:spcPts val="600"/>
              </a:spcBef>
              <a:spcAft>
                <a:spcPts val="0"/>
              </a:spcAft>
              <a:buSzPts val="920"/>
              <a:buNone/>
              <a:defRPr sz="1000"/>
            </a:lvl3pPr>
            <a:lvl4pPr marL="1828800" lvl="3" indent="-228600" algn="l">
              <a:lnSpc>
                <a:spcPct val="100000"/>
              </a:lnSpc>
              <a:spcBef>
                <a:spcPts val="600"/>
              </a:spcBef>
              <a:spcAft>
                <a:spcPts val="0"/>
              </a:spcAft>
              <a:buSzPts val="828"/>
              <a:buNone/>
              <a:defRPr sz="900"/>
            </a:lvl4pPr>
            <a:lvl5pPr marL="2286000" lvl="4" indent="-228600" algn="l">
              <a:lnSpc>
                <a:spcPct val="100000"/>
              </a:lnSpc>
              <a:spcBef>
                <a:spcPts val="600"/>
              </a:spcBef>
              <a:spcAft>
                <a:spcPts val="0"/>
              </a:spcAft>
              <a:buSzPts val="828"/>
              <a:buNone/>
              <a:defRPr sz="900"/>
            </a:lvl5pPr>
            <a:lvl6pPr marL="2743200" lvl="5" indent="-228600" algn="l">
              <a:lnSpc>
                <a:spcPct val="100000"/>
              </a:lnSpc>
              <a:spcBef>
                <a:spcPts val="600"/>
              </a:spcBef>
              <a:spcAft>
                <a:spcPts val="0"/>
              </a:spcAft>
              <a:buSzPts val="828"/>
              <a:buNone/>
              <a:defRPr sz="900"/>
            </a:lvl6pPr>
            <a:lvl7pPr marL="3200400" lvl="6" indent="-228600" algn="l">
              <a:lnSpc>
                <a:spcPct val="100000"/>
              </a:lnSpc>
              <a:spcBef>
                <a:spcPts val="600"/>
              </a:spcBef>
              <a:spcAft>
                <a:spcPts val="0"/>
              </a:spcAft>
              <a:buSzPts val="828"/>
              <a:buNone/>
              <a:defRPr sz="900"/>
            </a:lvl7pPr>
            <a:lvl8pPr marL="3657600" lvl="7" indent="-228600" algn="l">
              <a:lnSpc>
                <a:spcPct val="100000"/>
              </a:lnSpc>
              <a:spcBef>
                <a:spcPts val="600"/>
              </a:spcBef>
              <a:spcAft>
                <a:spcPts val="0"/>
              </a:spcAft>
              <a:buSzPts val="828"/>
              <a:buNone/>
              <a:defRPr sz="900"/>
            </a:lvl8pPr>
            <a:lvl9pPr marL="4114800" lvl="8" indent="-228600" algn="l">
              <a:lnSpc>
                <a:spcPct val="100000"/>
              </a:lnSpc>
              <a:spcBef>
                <a:spcPts val="600"/>
              </a:spcBef>
              <a:spcAft>
                <a:spcPts val="600"/>
              </a:spcAft>
              <a:buSzPts val="828"/>
              <a:buNone/>
              <a:defRPr sz="900"/>
            </a:lvl9pPr>
          </a:lstStyle>
          <a:p>
            <a:endParaRPr/>
          </a:p>
        </p:txBody>
      </p:sp>
      <p:sp>
        <p:nvSpPr>
          <p:cNvPr id="69" name="Google Shape;69;p54"/>
          <p:cNvSpPr txBox="1">
            <a:spLocks noGrp="1"/>
          </p:cNvSpPr>
          <p:nvPr>
            <p:ph type="dt" idx="10"/>
          </p:nvPr>
        </p:nvSpPr>
        <p:spPr>
          <a:xfrm>
            <a:off x="7605951" y="5956137"/>
            <a:ext cx="2844799"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E03427"/>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0" name="Google Shape;70;p54"/>
          <p:cNvSpPr txBox="1">
            <a:spLocks noGrp="1"/>
          </p:cNvSpPr>
          <p:nvPr>
            <p:ph type="ftr" idx="11"/>
          </p:nvPr>
        </p:nvSpPr>
        <p:spPr>
          <a:xfrm>
            <a:off x="581192" y="5951811"/>
            <a:ext cx="691721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E03427"/>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1" name="Google Shape;71;p54"/>
          <p:cNvSpPr txBox="1">
            <a:spLocks noGrp="1"/>
          </p:cNvSpPr>
          <p:nvPr>
            <p:ph type="sldNum" idx="12"/>
          </p:nvPr>
        </p:nvSpPr>
        <p:spPr>
          <a:xfrm>
            <a:off x="10558300" y="5956137"/>
            <a:ext cx="105251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rgbClr val="E03427"/>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rgbClr val="E03427"/>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rgbClr val="E03427"/>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rgbClr val="E03427"/>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rgbClr val="E03427"/>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rgbClr val="E03427"/>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rgbClr val="E03427"/>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rgbClr val="E03427"/>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rgbClr val="E03427"/>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2"/>
        <p:cNvGrpSpPr/>
        <p:nvPr/>
      </p:nvGrpSpPr>
      <p:grpSpPr>
        <a:xfrm>
          <a:off x="0" y="0"/>
          <a:ext cx="0" cy="0"/>
          <a:chOff x="0" y="0"/>
          <a:chExt cx="0" cy="0"/>
        </a:xfrm>
      </p:grpSpPr>
      <p:sp>
        <p:nvSpPr>
          <p:cNvPr id="73" name="Google Shape;73;p55"/>
          <p:cNvSpPr txBox="1">
            <a:spLocks noGrp="1"/>
          </p:cNvSpPr>
          <p:nvPr>
            <p:ph type="title"/>
          </p:nvPr>
        </p:nvSpPr>
        <p:spPr>
          <a:xfrm>
            <a:off x="581193" y="4693389"/>
            <a:ext cx="11029616"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accent1"/>
              </a:buClr>
              <a:buSzPts val="2400"/>
              <a:buFont typeface="Gill Sans"/>
              <a:buNone/>
              <a:defRPr sz="2400" b="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55"/>
          <p:cNvSpPr>
            <a:spLocks noGrp="1"/>
          </p:cNvSpPr>
          <p:nvPr>
            <p:ph type="pic" idx="2"/>
          </p:nvPr>
        </p:nvSpPr>
        <p:spPr>
          <a:xfrm>
            <a:off x="447817" y="599725"/>
            <a:ext cx="11290859" cy="3557252"/>
          </a:xfrm>
          <a:prstGeom prst="rect">
            <a:avLst/>
          </a:prstGeom>
          <a:noFill/>
          <a:ln>
            <a:noFill/>
          </a:ln>
        </p:spPr>
      </p:sp>
      <p:sp>
        <p:nvSpPr>
          <p:cNvPr id="75" name="Google Shape;75;p55"/>
          <p:cNvSpPr txBox="1">
            <a:spLocks noGrp="1"/>
          </p:cNvSpPr>
          <p:nvPr>
            <p:ph type="body" idx="1"/>
          </p:nvPr>
        </p:nvSpPr>
        <p:spPr>
          <a:xfrm>
            <a:off x="581192" y="5260127"/>
            <a:ext cx="11029617" cy="598671"/>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240"/>
              </a:spcBef>
              <a:spcAft>
                <a:spcPts val="0"/>
              </a:spcAft>
              <a:buSzPts val="1104"/>
              <a:buNone/>
              <a:defRPr sz="1200"/>
            </a:lvl1pPr>
            <a:lvl2pPr marL="914400" lvl="1" indent="-228600" algn="l">
              <a:lnSpc>
                <a:spcPct val="100000"/>
              </a:lnSpc>
              <a:spcBef>
                <a:spcPts val="600"/>
              </a:spcBef>
              <a:spcAft>
                <a:spcPts val="0"/>
              </a:spcAft>
              <a:buSzPts val="1104"/>
              <a:buNone/>
              <a:defRPr sz="1200"/>
            </a:lvl2pPr>
            <a:lvl3pPr marL="1371600" lvl="2" indent="-228600" algn="l">
              <a:lnSpc>
                <a:spcPct val="100000"/>
              </a:lnSpc>
              <a:spcBef>
                <a:spcPts val="600"/>
              </a:spcBef>
              <a:spcAft>
                <a:spcPts val="0"/>
              </a:spcAft>
              <a:buSzPts val="920"/>
              <a:buNone/>
              <a:defRPr sz="1000"/>
            </a:lvl3pPr>
            <a:lvl4pPr marL="1828800" lvl="3" indent="-228600" algn="l">
              <a:lnSpc>
                <a:spcPct val="100000"/>
              </a:lnSpc>
              <a:spcBef>
                <a:spcPts val="600"/>
              </a:spcBef>
              <a:spcAft>
                <a:spcPts val="0"/>
              </a:spcAft>
              <a:buSzPts val="828"/>
              <a:buNone/>
              <a:defRPr sz="900"/>
            </a:lvl4pPr>
            <a:lvl5pPr marL="2286000" lvl="4" indent="-228600" algn="l">
              <a:lnSpc>
                <a:spcPct val="100000"/>
              </a:lnSpc>
              <a:spcBef>
                <a:spcPts val="600"/>
              </a:spcBef>
              <a:spcAft>
                <a:spcPts val="0"/>
              </a:spcAft>
              <a:buSzPts val="828"/>
              <a:buNone/>
              <a:defRPr sz="900"/>
            </a:lvl5pPr>
            <a:lvl6pPr marL="2743200" lvl="5" indent="-228600" algn="l">
              <a:lnSpc>
                <a:spcPct val="100000"/>
              </a:lnSpc>
              <a:spcBef>
                <a:spcPts val="600"/>
              </a:spcBef>
              <a:spcAft>
                <a:spcPts val="0"/>
              </a:spcAft>
              <a:buSzPts val="828"/>
              <a:buNone/>
              <a:defRPr sz="900"/>
            </a:lvl6pPr>
            <a:lvl7pPr marL="3200400" lvl="6" indent="-228600" algn="l">
              <a:lnSpc>
                <a:spcPct val="100000"/>
              </a:lnSpc>
              <a:spcBef>
                <a:spcPts val="600"/>
              </a:spcBef>
              <a:spcAft>
                <a:spcPts val="0"/>
              </a:spcAft>
              <a:buSzPts val="828"/>
              <a:buNone/>
              <a:defRPr sz="900"/>
            </a:lvl7pPr>
            <a:lvl8pPr marL="3657600" lvl="7" indent="-228600" algn="l">
              <a:lnSpc>
                <a:spcPct val="100000"/>
              </a:lnSpc>
              <a:spcBef>
                <a:spcPts val="600"/>
              </a:spcBef>
              <a:spcAft>
                <a:spcPts val="0"/>
              </a:spcAft>
              <a:buSzPts val="828"/>
              <a:buNone/>
              <a:defRPr sz="900"/>
            </a:lvl8pPr>
            <a:lvl9pPr marL="4114800" lvl="8" indent="-228600" algn="l">
              <a:lnSpc>
                <a:spcPct val="100000"/>
              </a:lnSpc>
              <a:spcBef>
                <a:spcPts val="600"/>
              </a:spcBef>
              <a:spcAft>
                <a:spcPts val="600"/>
              </a:spcAft>
              <a:buSzPts val="828"/>
              <a:buNone/>
              <a:defRPr sz="900"/>
            </a:lvl9pPr>
          </a:lstStyle>
          <a:p>
            <a:endParaRPr/>
          </a:p>
        </p:txBody>
      </p:sp>
      <p:sp>
        <p:nvSpPr>
          <p:cNvPr id="76" name="Google Shape;76;p55"/>
          <p:cNvSpPr txBox="1">
            <a:spLocks noGrp="1"/>
          </p:cNvSpPr>
          <p:nvPr>
            <p:ph type="dt" idx="10"/>
          </p:nvPr>
        </p:nvSpPr>
        <p:spPr>
          <a:xfrm>
            <a:off x="7605951" y="5956137"/>
            <a:ext cx="2844799"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7" name="Google Shape;77;p55"/>
          <p:cNvSpPr txBox="1">
            <a:spLocks noGrp="1"/>
          </p:cNvSpPr>
          <p:nvPr>
            <p:ph type="ftr" idx="11"/>
          </p:nvPr>
        </p:nvSpPr>
        <p:spPr>
          <a:xfrm>
            <a:off x="581192" y="5951811"/>
            <a:ext cx="691721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8" name="Google Shape;78;p55"/>
          <p:cNvSpPr txBox="1">
            <a:spLocks noGrp="1"/>
          </p:cNvSpPr>
          <p:nvPr>
            <p:ph type="sldNum" idx="12"/>
          </p:nvPr>
        </p:nvSpPr>
        <p:spPr>
          <a:xfrm>
            <a:off x="10558300" y="5956137"/>
            <a:ext cx="105251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3.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5" Type="http://schemas.openxmlformats.org/officeDocument/2006/relationships/slideLayout" Target="../slideLayouts/slideLayout33.xml"/><Relationship Id="rId10" Type="http://schemas.openxmlformats.org/officeDocument/2006/relationships/image" Target="../media/image1.png"/><Relationship Id="rId4" Type="http://schemas.openxmlformats.org/officeDocument/2006/relationships/slideLayout" Target="../slideLayouts/slideLayout32.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5.xml"/><Relationship Id="rId1" Type="http://schemas.openxmlformats.org/officeDocument/2006/relationships/slideLayout" Target="../slideLayouts/slideLayout37.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3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image" Target="../media/image1.png"/><Relationship Id="rId5" Type="http://schemas.openxmlformats.org/officeDocument/2006/relationships/slideLayout" Target="../slideLayouts/slideLayout43.xml"/><Relationship Id="rId10" Type="http://schemas.openxmlformats.org/officeDocument/2006/relationships/theme" Target="../theme/theme7.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81"/>
          <p:cNvSpPr txBox="1">
            <a:spLocks noGrp="1"/>
          </p:cNvSpPr>
          <p:nvPr>
            <p:ph type="title"/>
          </p:nvPr>
        </p:nvSpPr>
        <p:spPr>
          <a:xfrm>
            <a:off x="581192" y="705124"/>
            <a:ext cx="11029616" cy="1189554"/>
          </a:xfrm>
          <a:prstGeom prst="rect">
            <a:avLst/>
          </a:prstGeom>
          <a:noFill/>
          <a:ln>
            <a:noFill/>
          </a:ln>
        </p:spPr>
        <p:txBody>
          <a:bodyPr spcFirstLastPara="1" wrap="square" lIns="91425" tIns="45700" rIns="91425" bIns="45700" anchor="b" anchorCtr="0">
            <a:normAutofit/>
          </a:bodyPr>
          <a:lstStyle>
            <a:lvl1pPr marR="0" lvl="0" algn="l" rtl="0">
              <a:lnSpc>
                <a:spcPct val="100000"/>
              </a:lnSpc>
              <a:spcBef>
                <a:spcPts val="0"/>
              </a:spcBef>
              <a:spcAft>
                <a:spcPts val="0"/>
              </a:spcAft>
              <a:buClr>
                <a:schemeClr val="lt1"/>
              </a:buClr>
              <a:buSzPts val="2800"/>
              <a:buFont typeface="Gill Sans"/>
              <a:buNone/>
              <a:defRPr sz="2800" b="0" i="0" u="none" strike="noStrike" cap="none">
                <a:solidFill>
                  <a:schemeClr val="lt1"/>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endParaRPr/>
          </a:p>
        </p:txBody>
      </p:sp>
      <p:sp>
        <p:nvSpPr>
          <p:cNvPr id="7" name="Google Shape;7;p81"/>
          <p:cNvSpPr txBox="1">
            <a:spLocks noGrp="1"/>
          </p:cNvSpPr>
          <p:nvPr>
            <p:ph type="body" idx="1"/>
          </p:nvPr>
        </p:nvSpPr>
        <p:spPr>
          <a:xfrm>
            <a:off x="581192" y="2336003"/>
            <a:ext cx="11029616" cy="3522794"/>
          </a:xfrm>
          <a:prstGeom prst="rect">
            <a:avLst/>
          </a:prstGeom>
          <a:noFill/>
          <a:ln>
            <a:noFill/>
          </a:ln>
        </p:spPr>
        <p:txBody>
          <a:bodyPr spcFirstLastPara="1" wrap="square" lIns="91425" tIns="45700" rIns="91425" bIns="45700" anchor="ctr" anchorCtr="0">
            <a:normAutofit/>
          </a:bodyPr>
          <a:lstStyle>
            <a:lvl1pPr marL="457200" marR="0" lvl="0" indent="-333756" algn="l" rtl="0">
              <a:lnSpc>
                <a:spcPct val="100000"/>
              </a:lnSpc>
              <a:spcBef>
                <a:spcPts val="360"/>
              </a:spcBef>
              <a:spcAft>
                <a:spcPts val="0"/>
              </a:spcAft>
              <a:buClr>
                <a:schemeClr val="accent2"/>
              </a:buClr>
              <a:buSzPts val="1656"/>
              <a:buFont typeface="Noto Sans Symbols"/>
              <a:buChar char="◼"/>
              <a:defRPr sz="1800" b="0" i="0" u="none" strike="noStrike" cap="none">
                <a:solidFill>
                  <a:schemeClr val="dk2"/>
                </a:solidFill>
                <a:latin typeface="Gill Sans"/>
                <a:ea typeface="Gill Sans"/>
                <a:cs typeface="Gill Sans"/>
                <a:sym typeface="Gill Sans"/>
              </a:defRPr>
            </a:lvl1pPr>
            <a:lvl2pPr marL="914400" marR="0" lvl="1" indent="-322072" algn="l" rtl="0">
              <a:lnSpc>
                <a:spcPct val="100000"/>
              </a:lnSpc>
              <a:spcBef>
                <a:spcPts val="600"/>
              </a:spcBef>
              <a:spcAft>
                <a:spcPts val="0"/>
              </a:spcAft>
              <a:buClr>
                <a:schemeClr val="accent2"/>
              </a:buClr>
              <a:buSzPts val="1472"/>
              <a:buFont typeface="Noto Sans Symbols"/>
              <a:buChar char="◼"/>
              <a:defRPr sz="1600" b="0" i="0" u="none" strike="noStrike" cap="none">
                <a:solidFill>
                  <a:schemeClr val="dk2"/>
                </a:solidFill>
                <a:latin typeface="Gill Sans"/>
                <a:ea typeface="Gill Sans"/>
                <a:cs typeface="Gill Sans"/>
                <a:sym typeface="Gill Sans"/>
              </a:defRPr>
            </a:lvl2pPr>
            <a:lvl3pPr marL="1371600" marR="0" lvl="2" indent="-310388" algn="l" rtl="0">
              <a:lnSpc>
                <a:spcPct val="100000"/>
              </a:lnSpc>
              <a:spcBef>
                <a:spcPts val="600"/>
              </a:spcBef>
              <a:spcAft>
                <a:spcPts val="0"/>
              </a:spcAft>
              <a:buClr>
                <a:schemeClr val="accent2"/>
              </a:buClr>
              <a:buSzPts val="1288"/>
              <a:buFont typeface="Noto Sans Symbols"/>
              <a:buChar char="◼"/>
              <a:defRPr sz="1400" b="0" i="0" u="none" strike="noStrike" cap="none">
                <a:solidFill>
                  <a:schemeClr val="dk2"/>
                </a:solidFill>
                <a:latin typeface="Gill Sans"/>
                <a:ea typeface="Gill Sans"/>
                <a:cs typeface="Gill Sans"/>
                <a:sym typeface="Gill Sans"/>
              </a:defRPr>
            </a:lvl3pPr>
            <a:lvl4pPr marL="1828800" marR="0" lvl="3" indent="-298703"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4pPr>
            <a:lvl5pPr marL="2286000" marR="0" lvl="4" indent="-298704"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5pPr>
            <a:lvl6pPr marL="2743200" marR="0" lvl="5" indent="-298704"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6pPr>
            <a:lvl7pPr marL="3200400" marR="0" lvl="6" indent="-298704"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7pPr>
            <a:lvl8pPr marL="3657600" marR="0" lvl="7" indent="-298703" algn="l" rtl="0">
              <a:lnSpc>
                <a:spcPct val="100000"/>
              </a:lnSpc>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8pPr>
            <a:lvl9pPr marL="4114800" marR="0" lvl="8" indent="-298703" algn="l" rtl="0">
              <a:lnSpc>
                <a:spcPct val="100000"/>
              </a:lnSpc>
              <a:spcBef>
                <a:spcPts val="600"/>
              </a:spcBef>
              <a:spcAft>
                <a:spcPts val="60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9pPr>
          </a:lstStyle>
          <a:p>
            <a:endParaRPr/>
          </a:p>
        </p:txBody>
      </p:sp>
      <p:sp>
        <p:nvSpPr>
          <p:cNvPr id="8" name="Google Shape;8;p81"/>
          <p:cNvSpPr/>
          <p:nvPr/>
        </p:nvSpPr>
        <p:spPr>
          <a:xfrm>
            <a:off x="446534" y="457200"/>
            <a:ext cx="3703320" cy="94997"/>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 name="Google Shape;9;p81"/>
          <p:cNvSpPr/>
          <p:nvPr/>
        </p:nvSpPr>
        <p:spPr>
          <a:xfrm>
            <a:off x="8042147" y="453643"/>
            <a:ext cx="3703320" cy="98554"/>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 name="Google Shape;10;p81"/>
          <p:cNvSpPr/>
          <p:nvPr/>
        </p:nvSpPr>
        <p:spPr>
          <a:xfrm>
            <a:off x="4241830" y="457200"/>
            <a:ext cx="3703320" cy="9144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 name="Google Shape;11;p81"/>
          <p:cNvPicPr preferRelativeResize="0"/>
          <p:nvPr/>
        </p:nvPicPr>
        <p:blipFill rotWithShape="1">
          <a:blip r:embed="rId17">
            <a:alphaModFix/>
          </a:blip>
          <a:srcRect/>
          <a:stretch/>
        </p:blipFill>
        <p:spPr>
          <a:xfrm>
            <a:off x="10562062" y="6192335"/>
            <a:ext cx="1581615" cy="641433"/>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7" r:id="rId8"/>
    <p:sldLayoutId id="2147483658" r:id="rId9"/>
    <p:sldLayoutId id="2147483659" r:id="rId10"/>
    <p:sldLayoutId id="2147483660" r:id="rId11"/>
    <p:sldLayoutId id="2147483661" r:id="rId12"/>
    <p:sldLayoutId id="2147483662" r:id="rId13"/>
    <p:sldLayoutId id="2147483663" r:id="rId14"/>
    <p:sldLayoutId id="2147483707" r:id="rId1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5"/>
        <p:cNvGrpSpPr/>
        <p:nvPr/>
      </p:nvGrpSpPr>
      <p:grpSpPr>
        <a:xfrm>
          <a:off x="0" y="0"/>
          <a:ext cx="0" cy="0"/>
          <a:chOff x="0" y="0"/>
          <a:chExt cx="0" cy="0"/>
        </a:xfrm>
      </p:grpSpPr>
      <p:sp>
        <p:nvSpPr>
          <p:cNvPr id="106" name="Google Shape;106;p82"/>
          <p:cNvSpPr txBox="1">
            <a:spLocks noGrp="1"/>
          </p:cNvSpPr>
          <p:nvPr>
            <p:ph type="title"/>
          </p:nvPr>
        </p:nvSpPr>
        <p:spPr>
          <a:xfrm>
            <a:off x="581192" y="705124"/>
            <a:ext cx="11029616" cy="1189554"/>
          </a:xfrm>
          <a:prstGeom prst="rect">
            <a:avLst/>
          </a:prstGeom>
          <a:noFill/>
          <a:ln>
            <a:noFill/>
          </a:ln>
        </p:spPr>
        <p:txBody>
          <a:bodyPr spcFirstLastPara="1" wrap="square" lIns="91425" tIns="45700" rIns="91425" bIns="45700" anchor="b" anchorCtr="0">
            <a:normAutofit/>
          </a:bodyPr>
          <a:lstStyle>
            <a:lvl1pPr marR="0" lvl="0" algn="l" rtl="0">
              <a:lnSpc>
                <a:spcPct val="100000"/>
              </a:lnSpc>
              <a:spcBef>
                <a:spcPts val="0"/>
              </a:spcBef>
              <a:spcAft>
                <a:spcPts val="0"/>
              </a:spcAft>
              <a:buClr>
                <a:schemeClr val="lt1"/>
              </a:buClr>
              <a:buSzPts val="2800"/>
              <a:buFont typeface="Gill Sans"/>
              <a:buNone/>
              <a:defRPr sz="2800" b="0" i="0" u="none" strike="noStrike" cap="none">
                <a:solidFill>
                  <a:schemeClr val="lt1"/>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endParaRPr/>
          </a:p>
        </p:txBody>
      </p:sp>
      <p:sp>
        <p:nvSpPr>
          <p:cNvPr id="107" name="Google Shape;107;p82"/>
          <p:cNvSpPr txBox="1">
            <a:spLocks noGrp="1"/>
          </p:cNvSpPr>
          <p:nvPr>
            <p:ph type="body" idx="1"/>
          </p:nvPr>
        </p:nvSpPr>
        <p:spPr>
          <a:xfrm>
            <a:off x="581192" y="2336003"/>
            <a:ext cx="11029616" cy="3522794"/>
          </a:xfrm>
          <a:prstGeom prst="rect">
            <a:avLst/>
          </a:prstGeom>
          <a:noFill/>
          <a:ln>
            <a:noFill/>
          </a:ln>
        </p:spPr>
        <p:txBody>
          <a:bodyPr spcFirstLastPara="1" wrap="square" lIns="91425" tIns="45700" rIns="91425" bIns="45700" anchor="ctr" anchorCtr="0">
            <a:normAutofit/>
          </a:bodyPr>
          <a:lstStyle>
            <a:lvl1pPr marL="457200" marR="0" lvl="0" indent="-333756" algn="l" rtl="0">
              <a:lnSpc>
                <a:spcPct val="100000"/>
              </a:lnSpc>
              <a:spcBef>
                <a:spcPts val="360"/>
              </a:spcBef>
              <a:spcAft>
                <a:spcPts val="0"/>
              </a:spcAft>
              <a:buClr>
                <a:schemeClr val="accent2"/>
              </a:buClr>
              <a:buSzPts val="1656"/>
              <a:buFont typeface="Noto Sans"/>
              <a:buChar char="◼"/>
              <a:defRPr sz="1800" b="0" i="0" u="none" strike="noStrike" cap="none">
                <a:solidFill>
                  <a:schemeClr val="dk2"/>
                </a:solidFill>
                <a:latin typeface="Gill Sans"/>
                <a:ea typeface="Gill Sans"/>
                <a:cs typeface="Gill Sans"/>
                <a:sym typeface="Gill Sans"/>
              </a:defRPr>
            </a:lvl1pPr>
            <a:lvl2pPr marL="914400" marR="0" lvl="1" indent="-322072" algn="l" rtl="0">
              <a:lnSpc>
                <a:spcPct val="100000"/>
              </a:lnSpc>
              <a:spcBef>
                <a:spcPts val="600"/>
              </a:spcBef>
              <a:spcAft>
                <a:spcPts val="0"/>
              </a:spcAft>
              <a:buClr>
                <a:schemeClr val="accent2"/>
              </a:buClr>
              <a:buSzPts val="1472"/>
              <a:buFont typeface="Noto Sans"/>
              <a:buChar char="◼"/>
              <a:defRPr sz="1600" b="0" i="0" u="none" strike="noStrike" cap="none">
                <a:solidFill>
                  <a:schemeClr val="dk2"/>
                </a:solidFill>
                <a:latin typeface="Gill Sans"/>
                <a:ea typeface="Gill Sans"/>
                <a:cs typeface="Gill Sans"/>
                <a:sym typeface="Gill Sans"/>
              </a:defRPr>
            </a:lvl2pPr>
            <a:lvl3pPr marL="1371600" marR="0" lvl="2" indent="-310388" algn="l" rtl="0">
              <a:lnSpc>
                <a:spcPct val="100000"/>
              </a:lnSpc>
              <a:spcBef>
                <a:spcPts val="600"/>
              </a:spcBef>
              <a:spcAft>
                <a:spcPts val="0"/>
              </a:spcAft>
              <a:buClr>
                <a:schemeClr val="accent2"/>
              </a:buClr>
              <a:buSzPts val="1288"/>
              <a:buFont typeface="Noto Sans"/>
              <a:buChar char="◼"/>
              <a:defRPr sz="1400" b="0" i="0" u="none" strike="noStrike" cap="none">
                <a:solidFill>
                  <a:schemeClr val="dk2"/>
                </a:solidFill>
                <a:latin typeface="Gill Sans"/>
                <a:ea typeface="Gill Sans"/>
                <a:cs typeface="Gill Sans"/>
                <a:sym typeface="Gill Sans"/>
              </a:defRPr>
            </a:lvl3pPr>
            <a:lvl4pPr marL="1828800" marR="0" lvl="3" indent="-298703" algn="l" rtl="0">
              <a:lnSpc>
                <a:spcPct val="100000"/>
              </a:lnSpc>
              <a:spcBef>
                <a:spcPts val="600"/>
              </a:spcBef>
              <a:spcAft>
                <a:spcPts val="0"/>
              </a:spcAft>
              <a:buClr>
                <a:schemeClr val="accent2"/>
              </a:buClr>
              <a:buSzPts val="1104"/>
              <a:buFont typeface="Noto Sans"/>
              <a:buChar char="◼"/>
              <a:defRPr sz="1200" b="0" i="0" u="none" strike="noStrike" cap="none">
                <a:solidFill>
                  <a:schemeClr val="dk2"/>
                </a:solidFill>
                <a:latin typeface="Gill Sans"/>
                <a:ea typeface="Gill Sans"/>
                <a:cs typeface="Gill Sans"/>
                <a:sym typeface="Gill Sans"/>
              </a:defRPr>
            </a:lvl4pPr>
            <a:lvl5pPr marL="2286000" marR="0" lvl="4" indent="-298704" algn="l" rtl="0">
              <a:lnSpc>
                <a:spcPct val="100000"/>
              </a:lnSpc>
              <a:spcBef>
                <a:spcPts val="600"/>
              </a:spcBef>
              <a:spcAft>
                <a:spcPts val="0"/>
              </a:spcAft>
              <a:buClr>
                <a:schemeClr val="accent2"/>
              </a:buClr>
              <a:buSzPts val="1104"/>
              <a:buFont typeface="Noto Sans"/>
              <a:buChar char="◼"/>
              <a:defRPr sz="1200" b="0" i="0" u="none" strike="noStrike" cap="none">
                <a:solidFill>
                  <a:schemeClr val="dk2"/>
                </a:solidFill>
                <a:latin typeface="Gill Sans"/>
                <a:ea typeface="Gill Sans"/>
                <a:cs typeface="Gill Sans"/>
                <a:sym typeface="Gill Sans"/>
              </a:defRPr>
            </a:lvl5pPr>
            <a:lvl6pPr marL="2743200" marR="0" lvl="5" indent="-298704" algn="l" rtl="0">
              <a:lnSpc>
                <a:spcPct val="100000"/>
              </a:lnSpc>
              <a:spcBef>
                <a:spcPts val="600"/>
              </a:spcBef>
              <a:spcAft>
                <a:spcPts val="0"/>
              </a:spcAft>
              <a:buClr>
                <a:schemeClr val="accent2"/>
              </a:buClr>
              <a:buSzPts val="1104"/>
              <a:buFont typeface="Noto Sans"/>
              <a:buChar char="◼"/>
              <a:defRPr sz="1200" b="0" i="0" u="none" strike="noStrike" cap="none">
                <a:solidFill>
                  <a:schemeClr val="dk2"/>
                </a:solidFill>
                <a:latin typeface="Gill Sans"/>
                <a:ea typeface="Gill Sans"/>
                <a:cs typeface="Gill Sans"/>
                <a:sym typeface="Gill Sans"/>
              </a:defRPr>
            </a:lvl6pPr>
            <a:lvl7pPr marL="3200400" marR="0" lvl="6" indent="-298704" algn="l" rtl="0">
              <a:lnSpc>
                <a:spcPct val="100000"/>
              </a:lnSpc>
              <a:spcBef>
                <a:spcPts val="600"/>
              </a:spcBef>
              <a:spcAft>
                <a:spcPts val="0"/>
              </a:spcAft>
              <a:buClr>
                <a:schemeClr val="accent2"/>
              </a:buClr>
              <a:buSzPts val="1104"/>
              <a:buFont typeface="Noto Sans"/>
              <a:buChar char="◼"/>
              <a:defRPr sz="1200" b="0" i="0" u="none" strike="noStrike" cap="none">
                <a:solidFill>
                  <a:schemeClr val="dk2"/>
                </a:solidFill>
                <a:latin typeface="Gill Sans"/>
                <a:ea typeface="Gill Sans"/>
                <a:cs typeface="Gill Sans"/>
                <a:sym typeface="Gill Sans"/>
              </a:defRPr>
            </a:lvl7pPr>
            <a:lvl8pPr marL="3657600" marR="0" lvl="7" indent="-298703" algn="l" rtl="0">
              <a:lnSpc>
                <a:spcPct val="100000"/>
              </a:lnSpc>
              <a:spcBef>
                <a:spcPts val="600"/>
              </a:spcBef>
              <a:spcAft>
                <a:spcPts val="0"/>
              </a:spcAft>
              <a:buClr>
                <a:schemeClr val="accent2"/>
              </a:buClr>
              <a:buSzPts val="1104"/>
              <a:buFont typeface="Noto Sans"/>
              <a:buChar char="◼"/>
              <a:defRPr sz="1200" b="0" i="0" u="none" strike="noStrike" cap="none">
                <a:solidFill>
                  <a:schemeClr val="dk2"/>
                </a:solidFill>
                <a:latin typeface="Gill Sans"/>
                <a:ea typeface="Gill Sans"/>
                <a:cs typeface="Gill Sans"/>
                <a:sym typeface="Gill Sans"/>
              </a:defRPr>
            </a:lvl8pPr>
            <a:lvl9pPr marL="4114800" marR="0" lvl="8" indent="-298703" algn="l" rtl="0">
              <a:lnSpc>
                <a:spcPct val="100000"/>
              </a:lnSpc>
              <a:spcBef>
                <a:spcPts val="600"/>
              </a:spcBef>
              <a:spcAft>
                <a:spcPts val="600"/>
              </a:spcAft>
              <a:buClr>
                <a:schemeClr val="accent2"/>
              </a:buClr>
              <a:buSzPts val="1104"/>
              <a:buFont typeface="Noto Sans"/>
              <a:buChar char="◼"/>
              <a:defRPr sz="1200" b="0" i="0" u="none" strike="noStrike" cap="none">
                <a:solidFill>
                  <a:schemeClr val="dk2"/>
                </a:solidFill>
                <a:latin typeface="Gill Sans"/>
                <a:ea typeface="Gill Sans"/>
                <a:cs typeface="Gill Sans"/>
                <a:sym typeface="Gill Sans"/>
              </a:defRPr>
            </a:lvl9pPr>
          </a:lstStyle>
          <a:p>
            <a:endParaRPr/>
          </a:p>
        </p:txBody>
      </p:sp>
      <p:sp>
        <p:nvSpPr>
          <p:cNvPr id="108" name="Google Shape;108;p82"/>
          <p:cNvSpPr/>
          <p:nvPr/>
        </p:nvSpPr>
        <p:spPr>
          <a:xfrm>
            <a:off x="446534" y="457200"/>
            <a:ext cx="3703320" cy="94997"/>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 name="Google Shape;109;p82"/>
          <p:cNvSpPr/>
          <p:nvPr/>
        </p:nvSpPr>
        <p:spPr>
          <a:xfrm>
            <a:off x="8042147" y="453643"/>
            <a:ext cx="3703320" cy="98554"/>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 name="Google Shape;110;p82"/>
          <p:cNvSpPr/>
          <p:nvPr/>
        </p:nvSpPr>
        <p:spPr>
          <a:xfrm>
            <a:off x="4241830" y="457200"/>
            <a:ext cx="3703320" cy="9144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1" name="Google Shape;111;p82"/>
          <p:cNvPicPr preferRelativeResize="0"/>
          <p:nvPr/>
        </p:nvPicPr>
        <p:blipFill rotWithShape="1">
          <a:blip r:embed="rId3">
            <a:alphaModFix/>
          </a:blip>
          <a:srcRect/>
          <a:stretch/>
        </p:blipFill>
        <p:spPr>
          <a:xfrm>
            <a:off x="10562062" y="6192335"/>
            <a:ext cx="1581615" cy="641433"/>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5"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9"/>
        <p:cNvGrpSpPr/>
        <p:nvPr/>
      </p:nvGrpSpPr>
      <p:grpSpPr>
        <a:xfrm>
          <a:off x="0" y="0"/>
          <a:ext cx="0" cy="0"/>
          <a:chOff x="0" y="0"/>
          <a:chExt cx="0" cy="0"/>
        </a:xfrm>
      </p:grpSpPr>
      <p:sp>
        <p:nvSpPr>
          <p:cNvPr id="120" name="Google Shape;120;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1" name="Google Shape;121;p3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2" name="Google Shape;122;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3" name="Google Shape;123;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4" name="Google Shape;124;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705" r:id="rId11"/>
    <p:sldLayoutId id="2147483706"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0"/>
        <p:cNvGrpSpPr/>
        <p:nvPr/>
      </p:nvGrpSpPr>
      <p:grpSpPr>
        <a:xfrm>
          <a:off x="0" y="0"/>
          <a:ext cx="0" cy="0"/>
          <a:chOff x="0" y="0"/>
          <a:chExt cx="0" cy="0"/>
        </a:xfrm>
      </p:grpSpPr>
      <p:sp>
        <p:nvSpPr>
          <p:cNvPr id="201" name="Google Shape;201;p37"/>
          <p:cNvSpPr txBox="1">
            <a:spLocks noGrp="1"/>
          </p:cNvSpPr>
          <p:nvPr>
            <p:ph type="title"/>
          </p:nvPr>
        </p:nvSpPr>
        <p:spPr>
          <a:xfrm>
            <a:off x="1265035" y="479389"/>
            <a:ext cx="10277149" cy="650699"/>
          </a:xfrm>
          <a:prstGeom prst="rect">
            <a:avLst/>
          </a:prstGeom>
          <a:noFill/>
          <a:ln>
            <a:noFill/>
          </a:ln>
        </p:spPr>
        <p:txBody>
          <a:bodyPr spcFirstLastPara="1" wrap="square" lIns="0" tIns="45700" rIns="91425" bIns="45700" anchor="b" anchorCtr="0">
            <a:normAutofit/>
          </a:bodyPr>
          <a:lstStyle>
            <a:lvl1pPr marR="0" lvl="0" algn="l" rtl="0">
              <a:lnSpc>
                <a:spcPct val="85000"/>
              </a:lnSpc>
              <a:spcBef>
                <a:spcPts val="0"/>
              </a:spcBef>
              <a:spcAft>
                <a:spcPts val="0"/>
              </a:spcAft>
              <a:buClr>
                <a:srgbClr val="8C1515"/>
              </a:buClr>
              <a:buSzPts val="2400"/>
              <a:buFont typeface="Arial"/>
              <a:buNone/>
              <a:defRPr sz="2400" b="0" i="0" u="none" strike="noStrike" cap="none">
                <a:solidFill>
                  <a:srgbClr val="8C1515"/>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02" name="Google Shape;202;p37"/>
          <p:cNvSpPr txBox="1">
            <a:spLocks noGrp="1"/>
          </p:cNvSpPr>
          <p:nvPr>
            <p:ph type="body" idx="1"/>
          </p:nvPr>
        </p:nvSpPr>
        <p:spPr>
          <a:xfrm>
            <a:off x="1265035" y="1204535"/>
            <a:ext cx="10277149" cy="4857598"/>
          </a:xfrm>
          <a:prstGeom prst="rect">
            <a:avLst/>
          </a:prstGeom>
          <a:noFill/>
          <a:ln>
            <a:noFill/>
          </a:ln>
        </p:spPr>
        <p:txBody>
          <a:bodyPr spcFirstLastPara="1" wrap="square" lIns="0" tIns="45700" rIns="0" bIns="45700" anchor="t" anchorCtr="0">
            <a:normAutofit/>
          </a:bodyPr>
          <a:lstStyle>
            <a:lvl1pPr marL="457200" marR="0" lvl="0"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914400" marR="0" lvl="1" indent="-342900" algn="l" rtl="0">
              <a:lnSpc>
                <a:spcPct val="100000"/>
              </a:lnSpc>
              <a:spcBef>
                <a:spcPts val="360"/>
              </a:spcBef>
              <a:spcAft>
                <a:spcPts val="0"/>
              </a:spcAft>
              <a:buClr>
                <a:schemeClr val="lt2"/>
              </a:buClr>
              <a:buSzPts val="1800"/>
              <a:buFont typeface="Noto Sans Symbols"/>
              <a:buChar char="▪"/>
              <a:defRPr sz="1800" b="0" i="0" u="none" strike="noStrike" cap="none">
                <a:solidFill>
                  <a:srgbClr val="595959"/>
                </a:solidFill>
                <a:latin typeface="Arial"/>
                <a:ea typeface="Arial"/>
                <a:cs typeface="Arial"/>
                <a:sym typeface="Arial"/>
              </a:defRPr>
            </a:lvl2pPr>
            <a:lvl3pPr marL="1371600" marR="0" lvl="2" indent="-345186" algn="l" rtl="0">
              <a:lnSpc>
                <a:spcPct val="100000"/>
              </a:lnSpc>
              <a:spcBef>
                <a:spcPts val="360"/>
              </a:spcBef>
              <a:spcAft>
                <a:spcPts val="0"/>
              </a:spcAft>
              <a:buClr>
                <a:schemeClr val="lt2"/>
              </a:buClr>
              <a:buSzPts val="1836"/>
              <a:buFont typeface="Arial"/>
              <a:buChar char="›"/>
              <a:defRPr sz="1800" b="0" i="0" u="none" strike="noStrike" cap="none">
                <a:solidFill>
                  <a:srgbClr val="595959"/>
                </a:solidFill>
                <a:latin typeface="Arial"/>
                <a:ea typeface="Arial"/>
                <a:cs typeface="Arial"/>
                <a:sym typeface="Arial"/>
              </a:defRPr>
            </a:lvl3pPr>
            <a:lvl4pPr marL="1828800" marR="0" lvl="3" indent="-342900" algn="l" rtl="0">
              <a:lnSpc>
                <a:spcPct val="100000"/>
              </a:lnSpc>
              <a:spcBef>
                <a:spcPts val="360"/>
              </a:spcBef>
              <a:spcAft>
                <a:spcPts val="0"/>
              </a:spcAft>
              <a:buClr>
                <a:schemeClr val="lt2"/>
              </a:buClr>
              <a:buSzPts val="1800"/>
              <a:buFont typeface="Arial"/>
              <a:buChar char="•"/>
              <a:defRPr sz="1800" b="0" i="0" u="none" strike="noStrike" cap="none">
                <a:solidFill>
                  <a:srgbClr val="595959"/>
                </a:solidFill>
                <a:latin typeface="Arial"/>
                <a:ea typeface="Arial"/>
                <a:cs typeface="Arial"/>
                <a:sym typeface="Arial"/>
              </a:defRPr>
            </a:lvl4pPr>
            <a:lvl5pPr marL="2286000" marR="0" lvl="4" indent="-342900" algn="l" rtl="0">
              <a:lnSpc>
                <a:spcPct val="100000"/>
              </a:lnSpc>
              <a:spcBef>
                <a:spcPts val="360"/>
              </a:spcBef>
              <a:spcAft>
                <a:spcPts val="0"/>
              </a:spcAft>
              <a:buClr>
                <a:schemeClr val="lt2"/>
              </a:buClr>
              <a:buSzPts val="1800"/>
              <a:buFont typeface="Arial"/>
              <a:buChar char="–"/>
              <a:defRPr sz="1800" b="0" i="0" u="none" strike="noStrike" cap="none">
                <a:solidFill>
                  <a:srgbClr val="595959"/>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03" name="Google Shape;203;p37"/>
          <p:cNvSpPr/>
          <p:nvPr/>
        </p:nvSpPr>
        <p:spPr>
          <a:xfrm>
            <a:off x="0" y="0"/>
            <a:ext cx="609600" cy="6867144"/>
          </a:xfrm>
          <a:prstGeom prst="rect">
            <a:avLst/>
          </a:prstGeom>
          <a:solidFill>
            <a:schemeClr val="lt2"/>
          </a:solidFill>
          <a:ln w="9525" cap="flat" cmpd="sng">
            <a:solidFill>
              <a:srgbClr val="8C151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7F0424"/>
              </a:solidFill>
              <a:latin typeface="Arial"/>
              <a:ea typeface="Arial"/>
              <a:cs typeface="Arial"/>
              <a:sym typeface="Arial"/>
            </a:endParaRPr>
          </a:p>
        </p:txBody>
      </p:sp>
      <p:sp>
        <p:nvSpPr>
          <p:cNvPr id="204" name="Google Shape;204;p37"/>
          <p:cNvSpPr txBox="1">
            <a:spLocks noGrp="1"/>
          </p:cNvSpPr>
          <p:nvPr>
            <p:ph type="sldNum" idx="12"/>
          </p:nvPr>
        </p:nvSpPr>
        <p:spPr>
          <a:xfrm>
            <a:off x="146055" y="6414738"/>
            <a:ext cx="1128183" cy="363855"/>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pic>
        <p:nvPicPr>
          <p:cNvPr id="205" name="Google Shape;205;p37"/>
          <p:cNvPicPr preferRelativeResize="0"/>
          <p:nvPr/>
        </p:nvPicPr>
        <p:blipFill rotWithShape="1">
          <a:blip r:embed="rId10">
            <a:alphaModFix/>
          </a:blip>
          <a:srcRect/>
          <a:stretch/>
        </p:blipFill>
        <p:spPr>
          <a:xfrm>
            <a:off x="10562062" y="6192335"/>
            <a:ext cx="1581615" cy="641433"/>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80" r:id="rId1"/>
    <p:sldLayoutId id="2147483682" r:id="rId2"/>
    <p:sldLayoutId id="2147483683" r:id="rId3"/>
    <p:sldLayoutId id="2147483684" r:id="rId4"/>
    <p:sldLayoutId id="2147483685" r:id="rId5"/>
    <p:sldLayoutId id="2147483686" r:id="rId6"/>
    <p:sldLayoutId id="2147483687" r:id="rId7"/>
    <p:sldLayoutId id="2147483688"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5"/>
        <p:cNvGrpSpPr/>
        <p:nvPr/>
      </p:nvGrpSpPr>
      <p:grpSpPr>
        <a:xfrm>
          <a:off x="0" y="0"/>
          <a:ext cx="0" cy="0"/>
          <a:chOff x="0" y="0"/>
          <a:chExt cx="0" cy="0"/>
        </a:xfrm>
      </p:grpSpPr>
      <p:sp>
        <p:nvSpPr>
          <p:cNvPr id="256" name="Google Shape;256;p42"/>
          <p:cNvSpPr txBox="1">
            <a:spLocks noGrp="1"/>
          </p:cNvSpPr>
          <p:nvPr>
            <p:ph type="title"/>
          </p:nvPr>
        </p:nvSpPr>
        <p:spPr>
          <a:xfrm>
            <a:off x="1265035" y="479389"/>
            <a:ext cx="10277149" cy="650699"/>
          </a:xfrm>
          <a:prstGeom prst="rect">
            <a:avLst/>
          </a:prstGeom>
          <a:noFill/>
          <a:ln>
            <a:noFill/>
          </a:ln>
        </p:spPr>
        <p:txBody>
          <a:bodyPr spcFirstLastPara="1" wrap="square" lIns="0" tIns="45700" rIns="91425" bIns="45700" anchor="b" anchorCtr="0">
            <a:normAutofit/>
          </a:bodyPr>
          <a:lstStyle>
            <a:lvl1pPr marR="0" lvl="0" algn="l" rtl="0">
              <a:lnSpc>
                <a:spcPct val="85000"/>
              </a:lnSpc>
              <a:spcBef>
                <a:spcPts val="0"/>
              </a:spcBef>
              <a:spcAft>
                <a:spcPts val="0"/>
              </a:spcAft>
              <a:buClr>
                <a:srgbClr val="8C1515"/>
              </a:buClr>
              <a:buSzPts val="2400"/>
              <a:buFont typeface="Arial"/>
              <a:buNone/>
              <a:defRPr sz="2400" b="0" i="0" u="none" strike="noStrike" cap="none">
                <a:solidFill>
                  <a:srgbClr val="8C1515"/>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57" name="Google Shape;257;p42"/>
          <p:cNvSpPr txBox="1">
            <a:spLocks noGrp="1"/>
          </p:cNvSpPr>
          <p:nvPr>
            <p:ph type="body" idx="1"/>
          </p:nvPr>
        </p:nvSpPr>
        <p:spPr>
          <a:xfrm>
            <a:off x="1265035" y="1204535"/>
            <a:ext cx="10277149" cy="4857598"/>
          </a:xfrm>
          <a:prstGeom prst="rect">
            <a:avLst/>
          </a:prstGeom>
          <a:noFill/>
          <a:ln>
            <a:noFill/>
          </a:ln>
        </p:spPr>
        <p:txBody>
          <a:bodyPr spcFirstLastPara="1" wrap="square" lIns="0" tIns="45700" rIns="0" bIns="45700" anchor="t" anchorCtr="0">
            <a:normAutofit/>
          </a:bodyPr>
          <a:lstStyle>
            <a:lvl1pPr marL="457200" marR="0" lvl="0"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914400" marR="0" lvl="1" indent="-342900" algn="l" rtl="0">
              <a:lnSpc>
                <a:spcPct val="100000"/>
              </a:lnSpc>
              <a:spcBef>
                <a:spcPts val="360"/>
              </a:spcBef>
              <a:spcAft>
                <a:spcPts val="0"/>
              </a:spcAft>
              <a:buClr>
                <a:schemeClr val="lt2"/>
              </a:buClr>
              <a:buSzPts val="1800"/>
              <a:buFont typeface="Noto Sans Symbols"/>
              <a:buChar char="▪"/>
              <a:defRPr sz="1800" b="0" i="0" u="none" strike="noStrike" cap="none">
                <a:solidFill>
                  <a:srgbClr val="595959"/>
                </a:solidFill>
                <a:latin typeface="Arial"/>
                <a:ea typeface="Arial"/>
                <a:cs typeface="Arial"/>
                <a:sym typeface="Arial"/>
              </a:defRPr>
            </a:lvl2pPr>
            <a:lvl3pPr marL="1371600" marR="0" lvl="2" indent="-345186" algn="l" rtl="0">
              <a:lnSpc>
                <a:spcPct val="100000"/>
              </a:lnSpc>
              <a:spcBef>
                <a:spcPts val="360"/>
              </a:spcBef>
              <a:spcAft>
                <a:spcPts val="0"/>
              </a:spcAft>
              <a:buClr>
                <a:schemeClr val="lt2"/>
              </a:buClr>
              <a:buSzPts val="1836"/>
              <a:buFont typeface="Arial"/>
              <a:buChar char="›"/>
              <a:defRPr sz="1800" b="0" i="0" u="none" strike="noStrike" cap="none">
                <a:solidFill>
                  <a:srgbClr val="595959"/>
                </a:solidFill>
                <a:latin typeface="Arial"/>
                <a:ea typeface="Arial"/>
                <a:cs typeface="Arial"/>
                <a:sym typeface="Arial"/>
              </a:defRPr>
            </a:lvl3pPr>
            <a:lvl4pPr marL="1828800" marR="0" lvl="3" indent="-342900" algn="l" rtl="0">
              <a:lnSpc>
                <a:spcPct val="100000"/>
              </a:lnSpc>
              <a:spcBef>
                <a:spcPts val="360"/>
              </a:spcBef>
              <a:spcAft>
                <a:spcPts val="0"/>
              </a:spcAft>
              <a:buClr>
                <a:schemeClr val="lt2"/>
              </a:buClr>
              <a:buSzPts val="1800"/>
              <a:buFont typeface="Arial"/>
              <a:buChar char="•"/>
              <a:defRPr sz="1800" b="0" i="0" u="none" strike="noStrike" cap="none">
                <a:solidFill>
                  <a:srgbClr val="595959"/>
                </a:solidFill>
                <a:latin typeface="Arial"/>
                <a:ea typeface="Arial"/>
                <a:cs typeface="Arial"/>
                <a:sym typeface="Arial"/>
              </a:defRPr>
            </a:lvl4pPr>
            <a:lvl5pPr marL="2286000" marR="0" lvl="4" indent="-342900" algn="l" rtl="0">
              <a:lnSpc>
                <a:spcPct val="100000"/>
              </a:lnSpc>
              <a:spcBef>
                <a:spcPts val="360"/>
              </a:spcBef>
              <a:spcAft>
                <a:spcPts val="0"/>
              </a:spcAft>
              <a:buClr>
                <a:schemeClr val="lt2"/>
              </a:buClr>
              <a:buSzPts val="1800"/>
              <a:buFont typeface="Arial"/>
              <a:buChar char="–"/>
              <a:defRPr sz="1800" b="0" i="0" u="none" strike="noStrike" cap="none">
                <a:solidFill>
                  <a:srgbClr val="595959"/>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58" name="Google Shape;258;p42"/>
          <p:cNvSpPr/>
          <p:nvPr/>
        </p:nvSpPr>
        <p:spPr>
          <a:xfrm>
            <a:off x="0" y="0"/>
            <a:ext cx="609600" cy="6867144"/>
          </a:xfrm>
          <a:prstGeom prst="rect">
            <a:avLst/>
          </a:prstGeom>
          <a:solidFill>
            <a:schemeClr val="lt2"/>
          </a:solidFill>
          <a:ln w="9525" cap="flat" cmpd="sng">
            <a:solidFill>
              <a:srgbClr val="8C151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7F0424"/>
              </a:solidFill>
              <a:latin typeface="Arial"/>
              <a:ea typeface="Arial"/>
              <a:cs typeface="Arial"/>
              <a:sym typeface="Arial"/>
            </a:endParaRPr>
          </a:p>
        </p:txBody>
      </p:sp>
      <p:sp>
        <p:nvSpPr>
          <p:cNvPr id="259" name="Google Shape;259;p42"/>
          <p:cNvSpPr txBox="1">
            <a:spLocks noGrp="1"/>
          </p:cNvSpPr>
          <p:nvPr>
            <p:ph type="sldNum" idx="12"/>
          </p:nvPr>
        </p:nvSpPr>
        <p:spPr>
          <a:xfrm>
            <a:off x="146055" y="6414738"/>
            <a:ext cx="1128183" cy="363855"/>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pic>
        <p:nvPicPr>
          <p:cNvPr id="260" name="Google Shape;260;p42"/>
          <p:cNvPicPr preferRelativeResize="0"/>
          <p:nvPr/>
        </p:nvPicPr>
        <p:blipFill rotWithShape="1">
          <a:blip r:embed="rId3">
            <a:alphaModFix/>
          </a:blip>
          <a:srcRect/>
          <a:stretch/>
        </p:blipFill>
        <p:spPr>
          <a:xfrm>
            <a:off x="10562062" y="6192335"/>
            <a:ext cx="1581615" cy="641433"/>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90"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6"/>
        <p:cNvGrpSpPr/>
        <p:nvPr/>
      </p:nvGrpSpPr>
      <p:grpSpPr>
        <a:xfrm>
          <a:off x="0" y="0"/>
          <a:ext cx="0" cy="0"/>
          <a:chOff x="0" y="0"/>
          <a:chExt cx="0" cy="0"/>
        </a:xfrm>
      </p:grpSpPr>
      <p:sp>
        <p:nvSpPr>
          <p:cNvPr id="267" name="Google Shape;267;p8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68" name="Google Shape;268;p8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69" name="Google Shape;269;p8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70" name="Google Shape;270;p8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71" name="Google Shape;271;p8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92"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19"/>
        <p:cNvGrpSpPr/>
        <p:nvPr/>
      </p:nvGrpSpPr>
      <p:grpSpPr>
        <a:xfrm>
          <a:off x="0" y="0"/>
          <a:ext cx="0" cy="0"/>
          <a:chOff x="0" y="0"/>
          <a:chExt cx="0" cy="0"/>
        </a:xfrm>
      </p:grpSpPr>
      <p:sp>
        <p:nvSpPr>
          <p:cNvPr id="420" name="Google Shape;420;p37"/>
          <p:cNvSpPr txBox="1">
            <a:spLocks noGrp="1"/>
          </p:cNvSpPr>
          <p:nvPr>
            <p:ph type="title"/>
          </p:nvPr>
        </p:nvSpPr>
        <p:spPr>
          <a:xfrm>
            <a:off x="1265035" y="479389"/>
            <a:ext cx="10277149" cy="650699"/>
          </a:xfrm>
          <a:prstGeom prst="rect">
            <a:avLst/>
          </a:prstGeom>
          <a:noFill/>
          <a:ln>
            <a:noFill/>
          </a:ln>
        </p:spPr>
        <p:txBody>
          <a:bodyPr spcFirstLastPara="1" wrap="square" lIns="0" tIns="45700" rIns="91425" bIns="45700" anchor="b" anchorCtr="0">
            <a:normAutofit/>
          </a:bodyPr>
          <a:lstStyle>
            <a:lvl1pPr marR="0" lvl="0" algn="l" rtl="0">
              <a:lnSpc>
                <a:spcPct val="85000"/>
              </a:lnSpc>
              <a:spcBef>
                <a:spcPts val="0"/>
              </a:spcBef>
              <a:spcAft>
                <a:spcPts val="0"/>
              </a:spcAft>
              <a:buClr>
                <a:srgbClr val="8C1515"/>
              </a:buClr>
              <a:buSzPts val="2400"/>
              <a:buFont typeface="Source Sans Pro SemiBold"/>
              <a:buNone/>
              <a:defRPr sz="2400" b="0" i="0" u="none" strike="noStrike" cap="none">
                <a:solidFill>
                  <a:srgbClr val="8C1515"/>
                </a:solidFill>
                <a:latin typeface="Source Sans Pro SemiBold"/>
                <a:ea typeface="Source Sans Pro SemiBold"/>
                <a:cs typeface="Source Sans Pro SemiBold"/>
                <a:sym typeface="Source Sans Pro SemiBold"/>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21" name="Google Shape;421;p37"/>
          <p:cNvSpPr txBox="1">
            <a:spLocks noGrp="1"/>
          </p:cNvSpPr>
          <p:nvPr>
            <p:ph type="body" idx="1"/>
          </p:nvPr>
        </p:nvSpPr>
        <p:spPr>
          <a:xfrm>
            <a:off x="1265035" y="1204535"/>
            <a:ext cx="10277149" cy="4857598"/>
          </a:xfrm>
          <a:prstGeom prst="rect">
            <a:avLst/>
          </a:prstGeom>
          <a:noFill/>
          <a:ln>
            <a:noFill/>
          </a:ln>
        </p:spPr>
        <p:txBody>
          <a:bodyPr spcFirstLastPara="1" wrap="square" lIns="0" tIns="45700" rIns="0" bIns="45700" anchor="t" anchorCtr="0">
            <a:normAutofit/>
          </a:bodyPr>
          <a:lstStyle>
            <a:lvl1pPr marL="457200" marR="0" lvl="0"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Source Sans Pro"/>
                <a:ea typeface="Source Sans Pro"/>
                <a:cs typeface="Source Sans Pro"/>
                <a:sym typeface="Source Sans Pro"/>
              </a:defRPr>
            </a:lvl1pPr>
            <a:lvl2pPr marL="914400" marR="0" lvl="1" indent="-342900" algn="l" rtl="0">
              <a:lnSpc>
                <a:spcPct val="100000"/>
              </a:lnSpc>
              <a:spcBef>
                <a:spcPts val="360"/>
              </a:spcBef>
              <a:spcAft>
                <a:spcPts val="0"/>
              </a:spcAft>
              <a:buClr>
                <a:schemeClr val="lt2"/>
              </a:buClr>
              <a:buSzPts val="1800"/>
              <a:buFont typeface="Noto Sans Symbols"/>
              <a:buChar char="▪"/>
              <a:defRPr sz="1800" b="0" i="0" u="none" strike="noStrike" cap="none">
                <a:solidFill>
                  <a:srgbClr val="595959"/>
                </a:solidFill>
                <a:latin typeface="Source Sans Pro"/>
                <a:ea typeface="Source Sans Pro"/>
                <a:cs typeface="Source Sans Pro"/>
                <a:sym typeface="Source Sans Pro"/>
              </a:defRPr>
            </a:lvl2pPr>
            <a:lvl3pPr marL="1371600" marR="0" lvl="2" indent="-345186" algn="l" rtl="0">
              <a:lnSpc>
                <a:spcPct val="100000"/>
              </a:lnSpc>
              <a:spcBef>
                <a:spcPts val="360"/>
              </a:spcBef>
              <a:spcAft>
                <a:spcPts val="0"/>
              </a:spcAft>
              <a:buClr>
                <a:schemeClr val="lt2"/>
              </a:buClr>
              <a:buSzPts val="1836"/>
              <a:buFont typeface="Source Sans Pro"/>
              <a:buChar char="›"/>
              <a:defRPr sz="1800" b="0" i="0" u="none" strike="noStrike" cap="none">
                <a:solidFill>
                  <a:srgbClr val="595959"/>
                </a:solidFill>
                <a:latin typeface="Source Sans Pro"/>
                <a:ea typeface="Source Sans Pro"/>
                <a:cs typeface="Source Sans Pro"/>
                <a:sym typeface="Source Sans Pro"/>
              </a:defRPr>
            </a:lvl3pPr>
            <a:lvl4pPr marL="1828800" marR="0" lvl="3" indent="-342900" algn="l" rtl="0">
              <a:lnSpc>
                <a:spcPct val="100000"/>
              </a:lnSpc>
              <a:spcBef>
                <a:spcPts val="360"/>
              </a:spcBef>
              <a:spcAft>
                <a:spcPts val="0"/>
              </a:spcAft>
              <a:buClr>
                <a:schemeClr val="lt2"/>
              </a:buClr>
              <a:buSzPts val="1800"/>
              <a:buFont typeface="Arial"/>
              <a:buChar char="•"/>
              <a:defRPr sz="1800" b="0" i="0" u="none" strike="noStrike" cap="none">
                <a:solidFill>
                  <a:srgbClr val="595959"/>
                </a:solidFill>
                <a:latin typeface="Source Sans Pro"/>
                <a:ea typeface="Source Sans Pro"/>
                <a:cs typeface="Source Sans Pro"/>
                <a:sym typeface="Source Sans Pro"/>
              </a:defRPr>
            </a:lvl4pPr>
            <a:lvl5pPr marL="2286000" marR="0" lvl="4" indent="-342900" algn="l" rtl="0">
              <a:lnSpc>
                <a:spcPct val="100000"/>
              </a:lnSpc>
              <a:spcBef>
                <a:spcPts val="360"/>
              </a:spcBef>
              <a:spcAft>
                <a:spcPts val="0"/>
              </a:spcAft>
              <a:buClr>
                <a:schemeClr val="lt2"/>
              </a:buClr>
              <a:buSzPts val="1800"/>
              <a:buFont typeface="Source Sans Pro"/>
              <a:buChar char="–"/>
              <a:defRPr sz="1800" b="0" i="0" u="none" strike="noStrike" cap="none">
                <a:solidFill>
                  <a:srgbClr val="595959"/>
                </a:solidFill>
                <a:latin typeface="Source Sans Pro"/>
                <a:ea typeface="Source Sans Pro"/>
                <a:cs typeface="Source Sans Pro"/>
                <a:sym typeface="Source Sans Pro"/>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Source Sans Pro"/>
                <a:ea typeface="Source Sans Pro"/>
                <a:cs typeface="Source Sans Pro"/>
                <a:sym typeface="Source Sans Pro"/>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Source Sans Pro"/>
                <a:ea typeface="Source Sans Pro"/>
                <a:cs typeface="Source Sans Pro"/>
                <a:sym typeface="Source Sans Pro"/>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Source Sans Pro"/>
                <a:ea typeface="Source Sans Pro"/>
                <a:cs typeface="Source Sans Pro"/>
                <a:sym typeface="Source Sans Pro"/>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Source Sans Pro"/>
                <a:ea typeface="Source Sans Pro"/>
                <a:cs typeface="Source Sans Pro"/>
                <a:sym typeface="Source Sans Pro"/>
              </a:defRPr>
            </a:lvl9pPr>
          </a:lstStyle>
          <a:p>
            <a:endParaRPr/>
          </a:p>
        </p:txBody>
      </p:sp>
      <p:sp>
        <p:nvSpPr>
          <p:cNvPr id="422" name="Google Shape;422;p37"/>
          <p:cNvSpPr/>
          <p:nvPr/>
        </p:nvSpPr>
        <p:spPr>
          <a:xfrm>
            <a:off x="0" y="0"/>
            <a:ext cx="609600" cy="6867144"/>
          </a:xfrm>
          <a:prstGeom prst="rect">
            <a:avLst/>
          </a:prstGeom>
          <a:solidFill>
            <a:schemeClr val="lt2"/>
          </a:solidFill>
          <a:ln w="9525" cap="flat" cmpd="sng">
            <a:solidFill>
              <a:srgbClr val="8C151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7F0424"/>
              </a:solidFill>
              <a:latin typeface="Arial"/>
              <a:ea typeface="Arial"/>
              <a:cs typeface="Arial"/>
              <a:sym typeface="Arial"/>
            </a:endParaRPr>
          </a:p>
        </p:txBody>
      </p:sp>
      <p:sp>
        <p:nvSpPr>
          <p:cNvPr id="423" name="Google Shape;423;p37"/>
          <p:cNvSpPr txBox="1">
            <a:spLocks noGrp="1"/>
          </p:cNvSpPr>
          <p:nvPr>
            <p:ph type="sldNum" idx="12"/>
          </p:nvPr>
        </p:nvSpPr>
        <p:spPr>
          <a:xfrm>
            <a:off x="146055" y="6414738"/>
            <a:ext cx="1128183" cy="363855"/>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pic>
        <p:nvPicPr>
          <p:cNvPr id="424" name="Google Shape;424;p37"/>
          <p:cNvPicPr preferRelativeResize="0"/>
          <p:nvPr/>
        </p:nvPicPr>
        <p:blipFill rotWithShape="1">
          <a:blip r:embed="rId11">
            <a:alphaModFix/>
          </a:blip>
          <a:srcRect/>
          <a:stretch/>
        </p:blipFill>
        <p:spPr>
          <a:xfrm>
            <a:off x="10562062" y="6192335"/>
            <a:ext cx="1581615" cy="641433"/>
          </a:xfrm>
          <a:prstGeom prst="rect">
            <a:avLst/>
          </a:prstGeom>
          <a:noFill/>
          <a:ln>
            <a:noFill/>
          </a:ln>
        </p:spPr>
      </p:pic>
    </p:spTree>
    <p:extLst>
      <p:ext uri="{BB962C8B-B14F-4D97-AF65-F5344CB8AC3E}">
        <p14:creationId xmlns:p14="http://schemas.microsoft.com/office/powerpoint/2010/main" val="3581124880"/>
      </p:ext>
    </p:extLst>
  </p:cSld>
  <p:clrMap bg1="lt1" tx1="dk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7.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17.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4.jpg"/><Relationship Id="rId12" Type="http://schemas.openxmlformats.org/officeDocument/2006/relationships/image" Target="../media/image29.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8.jpg"/><Relationship Id="rId5" Type="http://schemas.openxmlformats.org/officeDocument/2006/relationships/image" Target="../media/image22.png"/><Relationship Id="rId10" Type="http://schemas.openxmlformats.org/officeDocument/2006/relationships/image" Target="../media/image27.jpg"/><Relationship Id="rId4" Type="http://schemas.openxmlformats.org/officeDocument/2006/relationships/image" Target="../media/image21.png"/><Relationship Id="rId9" Type="http://schemas.openxmlformats.org/officeDocument/2006/relationships/image" Target="../media/image26.jp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9.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jpg"/><Relationship Id="rId7" Type="http://schemas.openxmlformats.org/officeDocument/2006/relationships/image" Target="../media/image37.jpg"/><Relationship Id="rId2" Type="http://schemas.openxmlformats.org/officeDocument/2006/relationships/notesSlide" Target="../notesSlides/notesSlide17.xml"/><Relationship Id="rId1" Type="http://schemas.openxmlformats.org/officeDocument/2006/relationships/slideLayout" Target="../slideLayouts/slideLayout30.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9.xml"/><Relationship Id="rId1" Type="http://schemas.openxmlformats.org/officeDocument/2006/relationships/slideLayout" Target="../slideLayouts/slideLayout27.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3" Type="http://schemas.openxmlformats.org/officeDocument/2006/relationships/image" Target="../media/image53.png"/><Relationship Id="rId18" Type="http://schemas.openxmlformats.org/officeDocument/2006/relationships/image" Target="../media/image58.png"/><Relationship Id="rId26" Type="http://schemas.openxmlformats.org/officeDocument/2006/relationships/image" Target="../media/image65.png"/><Relationship Id="rId3" Type="http://schemas.openxmlformats.org/officeDocument/2006/relationships/image" Target="../media/image44.png"/><Relationship Id="rId21" Type="http://schemas.openxmlformats.org/officeDocument/2006/relationships/image" Target="../media/image61.png"/><Relationship Id="rId34" Type="http://schemas.openxmlformats.org/officeDocument/2006/relationships/image" Target="../media/image72.png"/><Relationship Id="rId7" Type="http://schemas.openxmlformats.org/officeDocument/2006/relationships/image" Target="../media/image47.png"/><Relationship Id="rId12" Type="http://schemas.openxmlformats.org/officeDocument/2006/relationships/image" Target="../media/image52.jpg"/><Relationship Id="rId17" Type="http://schemas.openxmlformats.org/officeDocument/2006/relationships/image" Target="../media/image57.png"/><Relationship Id="rId25" Type="http://schemas.openxmlformats.org/officeDocument/2006/relationships/image" Target="../media/image64.png"/><Relationship Id="rId33" Type="http://schemas.openxmlformats.org/officeDocument/2006/relationships/image" Target="../media/image71.png"/><Relationship Id="rId2" Type="http://schemas.openxmlformats.org/officeDocument/2006/relationships/notesSlide" Target="../notesSlides/notesSlide26.xml"/><Relationship Id="rId16" Type="http://schemas.openxmlformats.org/officeDocument/2006/relationships/image" Target="../media/image56.png"/><Relationship Id="rId20" Type="http://schemas.openxmlformats.org/officeDocument/2006/relationships/image" Target="../media/image60.jpg"/><Relationship Id="rId29" Type="http://schemas.openxmlformats.org/officeDocument/2006/relationships/image" Target="../media/image68.png"/><Relationship Id="rId1" Type="http://schemas.openxmlformats.org/officeDocument/2006/relationships/slideLayout" Target="../slideLayouts/slideLayout41.xml"/><Relationship Id="rId6" Type="http://schemas.openxmlformats.org/officeDocument/2006/relationships/image" Target="../media/image46.png"/><Relationship Id="rId11" Type="http://schemas.openxmlformats.org/officeDocument/2006/relationships/image" Target="../media/image51.jpg"/><Relationship Id="rId24" Type="http://schemas.openxmlformats.org/officeDocument/2006/relationships/hyperlink" Target="http://www.srgnc.com/" TargetMode="External"/><Relationship Id="rId32" Type="http://schemas.openxmlformats.org/officeDocument/2006/relationships/image" Target="../media/image70.png"/><Relationship Id="rId5" Type="http://schemas.openxmlformats.org/officeDocument/2006/relationships/image" Target="../media/image45.png"/><Relationship Id="rId15" Type="http://schemas.openxmlformats.org/officeDocument/2006/relationships/image" Target="../media/image55.png"/><Relationship Id="rId23" Type="http://schemas.openxmlformats.org/officeDocument/2006/relationships/image" Target="../media/image63.png"/><Relationship Id="rId28" Type="http://schemas.openxmlformats.org/officeDocument/2006/relationships/image" Target="../media/image67.png"/><Relationship Id="rId10" Type="http://schemas.openxmlformats.org/officeDocument/2006/relationships/image" Target="../media/image50.jpg"/><Relationship Id="rId19" Type="http://schemas.openxmlformats.org/officeDocument/2006/relationships/image" Target="../media/image59.png"/><Relationship Id="rId31" Type="http://schemas.openxmlformats.org/officeDocument/2006/relationships/image" Target="../media/image69.png"/><Relationship Id="rId4" Type="http://schemas.microsoft.com/office/2007/relationships/hdphoto" Target="../media/hdphoto1.wdp"/><Relationship Id="rId9" Type="http://schemas.openxmlformats.org/officeDocument/2006/relationships/image" Target="../media/image49.png"/><Relationship Id="rId14" Type="http://schemas.openxmlformats.org/officeDocument/2006/relationships/image" Target="../media/image54.jpg"/><Relationship Id="rId22" Type="http://schemas.openxmlformats.org/officeDocument/2006/relationships/image" Target="../media/image62.jpg"/><Relationship Id="rId27" Type="http://schemas.openxmlformats.org/officeDocument/2006/relationships/image" Target="../media/image66.jpg"/><Relationship Id="rId30" Type="http://schemas.openxmlformats.org/officeDocument/2006/relationships/image" Target="../media/image1.png"/><Relationship Id="rId35" Type="http://schemas.openxmlformats.org/officeDocument/2006/relationships/image" Target="../media/image73.png"/><Relationship Id="rId8" Type="http://schemas.openxmlformats.org/officeDocument/2006/relationships/image" Target="../media/image48.jpg"/></Relationships>
</file>

<file path=ppt/slides/_rels/slide27.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27.xml"/><Relationship Id="rId1" Type="http://schemas.openxmlformats.org/officeDocument/2006/relationships/slideLayout" Target="../slideLayouts/slideLayout37.xml"/><Relationship Id="rId6" Type="http://schemas.openxmlformats.org/officeDocument/2006/relationships/image" Target="../media/image76.png"/><Relationship Id="rId5" Type="http://schemas.openxmlformats.org/officeDocument/2006/relationships/image" Target="../media/image1.png"/><Relationship Id="rId4" Type="http://schemas.openxmlformats.org/officeDocument/2006/relationships/image" Target="../media/image75.png"/></Relationships>
</file>

<file path=ppt/slides/_rels/slide28.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1.png"/><Relationship Id="rId3" Type="http://schemas.openxmlformats.org/officeDocument/2006/relationships/image" Target="../media/image77.png"/><Relationship Id="rId7" Type="http://schemas.openxmlformats.org/officeDocument/2006/relationships/image" Target="../media/image81.png"/><Relationship Id="rId12" Type="http://schemas.openxmlformats.org/officeDocument/2006/relationships/image" Target="../media/image84.jpg"/><Relationship Id="rId2" Type="http://schemas.openxmlformats.org/officeDocument/2006/relationships/notesSlide" Target="../notesSlides/notesSlide28.xml"/><Relationship Id="rId1" Type="http://schemas.openxmlformats.org/officeDocument/2006/relationships/slideLayout" Target="../slideLayouts/slideLayout38.xml"/><Relationship Id="rId6" Type="http://schemas.openxmlformats.org/officeDocument/2006/relationships/image" Target="../media/image80.png"/><Relationship Id="rId11" Type="http://schemas.openxmlformats.org/officeDocument/2006/relationships/image" Target="../media/image83.jpg"/><Relationship Id="rId5" Type="http://schemas.openxmlformats.org/officeDocument/2006/relationships/image" Target="../media/image79.png"/><Relationship Id="rId10" Type="http://schemas.openxmlformats.org/officeDocument/2006/relationships/hyperlink" Target="mailto:mfilanc@stanford.edu" TargetMode="External"/><Relationship Id="rId4" Type="http://schemas.openxmlformats.org/officeDocument/2006/relationships/image" Target="../media/image78.png"/><Relationship Id="rId9" Type="http://schemas.openxmlformats.org/officeDocument/2006/relationships/hyperlink" Target="mailto:lvanderk@stanford.edu"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communitystandards.stanford.edu/policies-guidance/honor-code" TargetMode="External"/><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3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4.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1.jpg"/><Relationship Id="rId7"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pic>
        <p:nvPicPr>
          <p:cNvPr id="460" name="Google Shape;460;p70"/>
          <p:cNvPicPr preferRelativeResize="0"/>
          <p:nvPr/>
        </p:nvPicPr>
        <p:blipFill rotWithShape="1">
          <a:blip r:embed="rId3">
            <a:alphaModFix/>
          </a:blip>
          <a:srcRect l="13105" t="13998" r="12005" b="9438"/>
          <a:stretch/>
        </p:blipFill>
        <p:spPr>
          <a:xfrm>
            <a:off x="0" y="1"/>
            <a:ext cx="12230911" cy="7023370"/>
          </a:xfrm>
          <a:prstGeom prst="rect">
            <a:avLst/>
          </a:prstGeom>
          <a:noFill/>
          <a:ln>
            <a:noFill/>
          </a:ln>
        </p:spPr>
      </p:pic>
      <p:sp>
        <p:nvSpPr>
          <p:cNvPr id="461" name="Google Shape;461;p70"/>
          <p:cNvSpPr txBox="1">
            <a:spLocks noGrp="1"/>
          </p:cNvSpPr>
          <p:nvPr>
            <p:ph type="ctrTitle"/>
          </p:nvPr>
        </p:nvSpPr>
        <p:spPr>
          <a:xfrm>
            <a:off x="456210" y="220831"/>
            <a:ext cx="11318487" cy="1030102"/>
          </a:xfrm>
          <a:prstGeom prst="rect">
            <a:avLst/>
          </a:prstGeom>
          <a:solidFill>
            <a:schemeClr val="accent1">
              <a:alpha val="49411"/>
            </a:schemeClr>
          </a:solidFill>
          <a:ln>
            <a:noFill/>
          </a:ln>
        </p:spPr>
        <p:txBody>
          <a:bodyPr spcFirstLastPara="1" wrap="square" lIns="0" tIns="0" rIns="0" bIns="0" anchor="ctr" anchorCtr="0">
            <a:normAutofit/>
          </a:bodyPr>
          <a:lstStyle/>
          <a:p>
            <a:pPr marL="0" lvl="0" indent="0" algn="ctr" rtl="0">
              <a:lnSpc>
                <a:spcPct val="100000"/>
              </a:lnSpc>
              <a:spcBef>
                <a:spcPts val="0"/>
              </a:spcBef>
              <a:spcAft>
                <a:spcPts val="0"/>
              </a:spcAft>
              <a:buSzPts val="3600"/>
              <a:buNone/>
            </a:pPr>
            <a:r>
              <a:rPr lang="en-US" sz="4400" dirty="0">
                <a:solidFill>
                  <a:schemeClr val="lt1"/>
                </a:solidFill>
                <a:latin typeface="Calibri" panose="020F0502020204030204" pitchFamily="34" charset="0"/>
                <a:ea typeface="Calibri"/>
                <a:cs typeface="Calibri" panose="020F0502020204030204" pitchFamily="34" charset="0"/>
                <a:sym typeface="Calibri"/>
              </a:rPr>
              <a:t>Webinar for Applicants</a:t>
            </a:r>
            <a:endParaRPr sz="4400" dirty="0">
              <a:solidFill>
                <a:schemeClr val="lt1"/>
              </a:solidFill>
              <a:latin typeface="Calibri" panose="020F0502020204030204" pitchFamily="34" charset="0"/>
              <a:ea typeface="Calibri"/>
              <a:cs typeface="Calibri" panose="020F0502020204030204" pitchFamily="34" charset="0"/>
              <a:sym typeface="Calibri"/>
            </a:endParaRPr>
          </a:p>
        </p:txBody>
      </p:sp>
      <p:sp>
        <p:nvSpPr>
          <p:cNvPr id="462" name="Google Shape;462;p70"/>
          <p:cNvSpPr txBox="1">
            <a:spLocks noGrp="1"/>
          </p:cNvSpPr>
          <p:nvPr>
            <p:ph type="subTitle" idx="1"/>
          </p:nvPr>
        </p:nvSpPr>
        <p:spPr>
          <a:xfrm>
            <a:off x="4181563" y="6284422"/>
            <a:ext cx="4152540" cy="573577"/>
          </a:xfrm>
          <a:prstGeom prst="rect">
            <a:avLst/>
          </a:prstGeom>
          <a:solidFill>
            <a:schemeClr val="accent1">
              <a:alpha val="49411"/>
            </a:schemeClr>
          </a:solidFill>
          <a:ln>
            <a:noFill/>
          </a:ln>
        </p:spPr>
        <p:txBody>
          <a:bodyPr spcFirstLastPara="1" wrap="square" lIns="0" tIns="0" rIns="0" bIns="0" anchor="ctr" anchorCtr="0">
            <a:normAutofit fontScale="85000" lnSpcReduction="20000"/>
          </a:bodyPr>
          <a:lstStyle/>
          <a:p>
            <a:pPr marL="457200" lvl="0" indent="-333756" algn="ctr" rtl="0">
              <a:lnSpc>
                <a:spcPct val="100000"/>
              </a:lnSpc>
              <a:spcBef>
                <a:spcPts val="500"/>
              </a:spcBef>
              <a:spcAft>
                <a:spcPts val="0"/>
              </a:spcAft>
              <a:buSzPct val="86588"/>
              <a:buNone/>
            </a:pPr>
            <a:r>
              <a:rPr lang="en-US" sz="2000" dirty="0">
                <a:solidFill>
                  <a:schemeClr val="lt1"/>
                </a:solidFill>
                <a:latin typeface="Calibri" panose="020F0502020204030204" pitchFamily="34" charset="0"/>
                <a:ea typeface="Calibri"/>
                <a:cs typeface="Calibri" panose="020F0502020204030204" pitchFamily="34" charset="0"/>
                <a:sym typeface="Calibri"/>
              </a:rPr>
              <a:t>November 8, 2023 @8:00 AM PST</a:t>
            </a:r>
            <a:endParaRPr dirty="0">
              <a:latin typeface="Calibri" panose="020F0502020204030204" pitchFamily="34" charset="0"/>
              <a:cs typeface="Calibri" panose="020F0502020204030204" pitchFamily="34" charset="0"/>
            </a:endParaRPr>
          </a:p>
          <a:p>
            <a:pPr marL="457200" lvl="0" indent="-333756" algn="ctr" rtl="0">
              <a:lnSpc>
                <a:spcPct val="100000"/>
              </a:lnSpc>
              <a:spcBef>
                <a:spcPts val="500"/>
              </a:spcBef>
              <a:spcAft>
                <a:spcPts val="0"/>
              </a:spcAft>
              <a:buSzPct val="86588"/>
              <a:buNone/>
            </a:pPr>
            <a:r>
              <a:rPr lang="en-US" sz="2000" dirty="0">
                <a:solidFill>
                  <a:schemeClr val="lt1"/>
                </a:solidFill>
                <a:latin typeface="Calibri" panose="020F0502020204030204" pitchFamily="34" charset="0"/>
                <a:ea typeface="Calibri"/>
                <a:cs typeface="Calibri" panose="020F0502020204030204" pitchFamily="34" charset="0"/>
                <a:sym typeface="Calibri"/>
              </a:rPr>
              <a:t>November 8, 2022 @7:00 PM PST</a:t>
            </a:r>
            <a:endParaRPr sz="2000" dirty="0">
              <a:solidFill>
                <a:schemeClr val="lt1"/>
              </a:solidFill>
              <a:latin typeface="Calibri" panose="020F0502020204030204" pitchFamily="34" charset="0"/>
              <a:ea typeface="Calibri"/>
              <a:cs typeface="Calibri" panose="020F0502020204030204" pitchFamily="34" charset="0"/>
              <a:sym typeface="Calibri"/>
            </a:endParaRPr>
          </a:p>
        </p:txBody>
      </p:sp>
      <p:sp>
        <p:nvSpPr>
          <p:cNvPr id="463" name="Google Shape;463;p70"/>
          <p:cNvSpPr txBox="1"/>
          <p:nvPr/>
        </p:nvSpPr>
        <p:spPr>
          <a:xfrm>
            <a:off x="629054" y="4519366"/>
            <a:ext cx="10972800" cy="1446550"/>
          </a:xfrm>
          <a:prstGeom prst="rect">
            <a:avLst/>
          </a:prstGeom>
          <a:solidFill>
            <a:schemeClr val="accent1">
              <a:alpha val="49411"/>
            </a:scheme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dirty="0">
                <a:solidFill>
                  <a:schemeClr val="lt1"/>
                </a:solidFill>
                <a:latin typeface="Calibri" panose="020F0502020204030204" pitchFamily="34" charset="0"/>
                <a:ea typeface="Calibri"/>
                <a:cs typeface="Calibri" panose="020F0502020204030204" pitchFamily="34" charset="0"/>
                <a:sym typeface="Calibri"/>
              </a:rPr>
              <a:t>Stanford University</a:t>
            </a:r>
            <a:endParaRPr sz="1400" b="0" i="0" u="none" strike="noStrike" cap="none" dirty="0">
              <a:solidFill>
                <a:srgbClr val="000000"/>
              </a:solidFill>
              <a:latin typeface="Calibri" panose="020F0502020204030204" pitchFamily="34" charset="0"/>
              <a:cs typeface="Calibri" panose="020F0502020204030204" pitchFamily="34" charset="0"/>
              <a:sym typeface="Arial"/>
            </a:endParaRPr>
          </a:p>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dirty="0">
                <a:solidFill>
                  <a:schemeClr val="lt1"/>
                </a:solidFill>
                <a:latin typeface="Calibri" panose="020F0502020204030204" pitchFamily="34" charset="0"/>
                <a:ea typeface="Calibri"/>
                <a:cs typeface="Calibri" panose="020F0502020204030204" pitchFamily="34" charset="0"/>
                <a:sym typeface="Calibri"/>
              </a:rPr>
              <a:t>Sustainable Design &amp; Construction Program</a:t>
            </a:r>
            <a:endParaRPr sz="4300" b="0" i="0" u="none" strike="noStrike" cap="none" dirty="0">
              <a:solidFill>
                <a:schemeClr val="dk1"/>
              </a:solidFill>
              <a:latin typeface="Calibri" panose="020F0502020204030204" pitchFamily="34" charset="0"/>
              <a:ea typeface="Calibri"/>
              <a:cs typeface="Calibri" panose="020F0502020204030204" pitchFamily="34" charset="0"/>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6" name="Google Shape;396;p7"/>
          <p:cNvSpPr/>
          <p:nvPr/>
        </p:nvSpPr>
        <p:spPr>
          <a:xfrm>
            <a:off x="1306593" y="2300840"/>
            <a:ext cx="3977640" cy="1828800"/>
          </a:xfrm>
          <a:prstGeom prst="rect">
            <a:avLst/>
          </a:prstGeom>
          <a:solidFill>
            <a:srgbClr val="7F7F7F"/>
          </a:solidFill>
          <a:ln w="76200" cap="flat" cmpd="sng">
            <a:solidFill>
              <a:srgbClr val="B1172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panose="020F0502020204030204" pitchFamily="34" charset="0"/>
              <a:ea typeface="Gill Sans"/>
              <a:cs typeface="Calibri" panose="020F0502020204030204" pitchFamily="34" charset="0"/>
              <a:sym typeface="Gill Sans"/>
            </a:endParaRPr>
          </a:p>
        </p:txBody>
      </p:sp>
      <p:sp>
        <p:nvSpPr>
          <p:cNvPr id="397" name="Google Shape;397;p7"/>
          <p:cNvSpPr/>
          <p:nvPr/>
        </p:nvSpPr>
        <p:spPr>
          <a:xfrm>
            <a:off x="6219603" y="2283588"/>
            <a:ext cx="3977640" cy="1828800"/>
          </a:xfrm>
          <a:prstGeom prst="rect">
            <a:avLst/>
          </a:prstGeom>
          <a:solidFill>
            <a:srgbClr val="7F7F7F"/>
          </a:solidFill>
          <a:ln w="76200" cap="flat" cmpd="sng">
            <a:solidFill>
              <a:srgbClr val="B1172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panose="020F0502020204030204" pitchFamily="34" charset="0"/>
              <a:ea typeface="Gill Sans"/>
              <a:cs typeface="Calibri" panose="020F0502020204030204" pitchFamily="34" charset="0"/>
              <a:sym typeface="Gill Sans"/>
            </a:endParaRPr>
          </a:p>
        </p:txBody>
      </p:sp>
      <p:sp>
        <p:nvSpPr>
          <p:cNvPr id="398" name="Google Shape;398;p7"/>
          <p:cNvSpPr/>
          <p:nvPr/>
        </p:nvSpPr>
        <p:spPr>
          <a:xfrm>
            <a:off x="1306593" y="4454528"/>
            <a:ext cx="3977640" cy="1828800"/>
          </a:xfrm>
          <a:prstGeom prst="rect">
            <a:avLst/>
          </a:prstGeom>
          <a:solidFill>
            <a:srgbClr val="7F7F7F"/>
          </a:solidFill>
          <a:ln w="76200" cap="flat" cmpd="sng">
            <a:solidFill>
              <a:srgbClr val="B1172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panose="020F0502020204030204" pitchFamily="34" charset="0"/>
              <a:ea typeface="Gill Sans"/>
              <a:cs typeface="Calibri" panose="020F0502020204030204" pitchFamily="34" charset="0"/>
              <a:sym typeface="Gill Sans"/>
            </a:endParaRPr>
          </a:p>
        </p:txBody>
      </p:sp>
      <p:sp>
        <p:nvSpPr>
          <p:cNvPr id="399" name="Google Shape;399;p7"/>
          <p:cNvSpPr/>
          <p:nvPr/>
        </p:nvSpPr>
        <p:spPr>
          <a:xfrm>
            <a:off x="6210063" y="4454528"/>
            <a:ext cx="3977640" cy="1828800"/>
          </a:xfrm>
          <a:prstGeom prst="rect">
            <a:avLst/>
          </a:prstGeom>
          <a:solidFill>
            <a:srgbClr val="7F7F7F"/>
          </a:solidFill>
          <a:ln w="76200" cap="flat" cmpd="sng">
            <a:solidFill>
              <a:srgbClr val="B1172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panose="020F0502020204030204" pitchFamily="34" charset="0"/>
              <a:ea typeface="Gill Sans"/>
              <a:cs typeface="Calibri" panose="020F0502020204030204" pitchFamily="34" charset="0"/>
              <a:sym typeface="Gill Sans"/>
            </a:endParaRPr>
          </a:p>
        </p:txBody>
      </p:sp>
      <p:sp>
        <p:nvSpPr>
          <p:cNvPr id="400" name="Google Shape;400;p7"/>
          <p:cNvSpPr txBox="1"/>
          <p:nvPr/>
        </p:nvSpPr>
        <p:spPr>
          <a:xfrm>
            <a:off x="1718329" y="2715990"/>
            <a:ext cx="3154167" cy="96949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9FCF9"/>
              </a:buClr>
              <a:buSzPts val="2800"/>
              <a:buFont typeface="Calibri"/>
              <a:buNone/>
            </a:pPr>
            <a:r>
              <a:rPr lang="en-US" sz="2800" b="1" i="0" u="none" strike="noStrike" cap="none">
                <a:solidFill>
                  <a:srgbClr val="F9FCF9"/>
                </a:solidFill>
                <a:latin typeface="Calibri" panose="020F0502020204030204" pitchFamily="34" charset="0"/>
                <a:ea typeface="Calibri"/>
                <a:cs typeface="Calibri" panose="020F0502020204030204" pitchFamily="34" charset="0"/>
                <a:sym typeface="Calibri"/>
              </a:rPr>
              <a:t>Management</a:t>
            </a:r>
            <a:endParaRPr sz="1400" b="0" i="0" u="none" strike="noStrike" cap="none">
              <a:solidFill>
                <a:srgbClr val="000000"/>
              </a:solidFill>
              <a:latin typeface="Calibri" panose="020F0502020204030204" pitchFamily="34" charset="0"/>
              <a:cs typeface="Calibri" panose="020F0502020204030204" pitchFamily="34" charset="0"/>
              <a:sym typeface="Arial"/>
            </a:endParaRPr>
          </a:p>
          <a:p>
            <a:pPr marL="0" marR="0" lvl="0" indent="0" algn="ctr" rtl="0">
              <a:lnSpc>
                <a:spcPct val="100000"/>
              </a:lnSpc>
              <a:spcBef>
                <a:spcPts val="600"/>
              </a:spcBef>
              <a:spcAft>
                <a:spcPts val="0"/>
              </a:spcAft>
              <a:buClr>
                <a:srgbClr val="F9FCF9"/>
              </a:buClr>
              <a:buSzPts val="2400"/>
              <a:buFont typeface="Calibri"/>
              <a:buNone/>
            </a:pPr>
            <a:r>
              <a:rPr lang="en-US" sz="2400" b="0" i="0" u="none" strike="noStrike" cap="none">
                <a:solidFill>
                  <a:srgbClr val="F9FCF9"/>
                </a:solidFill>
                <a:latin typeface="Calibri" panose="020F0502020204030204" pitchFamily="34" charset="0"/>
                <a:ea typeface="Calibri"/>
                <a:cs typeface="Calibri" panose="020F0502020204030204" pitchFamily="34" charset="0"/>
                <a:sym typeface="Calibri"/>
              </a:rPr>
              <a:t>SDC-M</a:t>
            </a:r>
            <a:endParaRPr sz="1400" b="0" i="0" u="none" strike="noStrike" cap="none">
              <a:solidFill>
                <a:srgbClr val="000000"/>
              </a:solidFill>
              <a:latin typeface="Calibri" panose="020F0502020204030204" pitchFamily="34" charset="0"/>
              <a:cs typeface="Calibri" panose="020F0502020204030204" pitchFamily="34" charset="0"/>
              <a:sym typeface="Arial"/>
            </a:endParaRPr>
          </a:p>
        </p:txBody>
      </p:sp>
      <p:sp>
        <p:nvSpPr>
          <p:cNvPr id="401" name="Google Shape;401;p7"/>
          <p:cNvSpPr txBox="1"/>
          <p:nvPr/>
        </p:nvSpPr>
        <p:spPr>
          <a:xfrm>
            <a:off x="6621799" y="4845687"/>
            <a:ext cx="3154167" cy="96949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9FCF9"/>
              </a:buClr>
              <a:buSzPts val="2800"/>
              <a:buFont typeface="Calibri"/>
              <a:buNone/>
            </a:pPr>
            <a:r>
              <a:rPr lang="en-US" sz="2800" b="1" i="0" u="none" strike="noStrike" cap="none">
                <a:solidFill>
                  <a:srgbClr val="F9FCF9"/>
                </a:solidFill>
                <a:latin typeface="Calibri" panose="020F0502020204030204" pitchFamily="34" charset="0"/>
                <a:ea typeface="Calibri"/>
                <a:cs typeface="Calibri" panose="020F0502020204030204" pitchFamily="34" charset="0"/>
                <a:sym typeface="Calibri"/>
              </a:rPr>
              <a:t>Structures</a:t>
            </a:r>
            <a:endParaRPr sz="1400" b="0" i="0" u="none" strike="noStrike" cap="none">
              <a:solidFill>
                <a:srgbClr val="000000"/>
              </a:solidFill>
              <a:latin typeface="Calibri" panose="020F0502020204030204" pitchFamily="34" charset="0"/>
              <a:cs typeface="Calibri" panose="020F0502020204030204" pitchFamily="34" charset="0"/>
              <a:sym typeface="Arial"/>
            </a:endParaRPr>
          </a:p>
          <a:p>
            <a:pPr marL="0" marR="0" lvl="0" indent="0" algn="ctr" rtl="0">
              <a:lnSpc>
                <a:spcPct val="100000"/>
              </a:lnSpc>
              <a:spcBef>
                <a:spcPts val="600"/>
              </a:spcBef>
              <a:spcAft>
                <a:spcPts val="0"/>
              </a:spcAft>
              <a:buClr>
                <a:srgbClr val="F9FCF9"/>
              </a:buClr>
              <a:buSzPts val="2400"/>
              <a:buFont typeface="Calibri"/>
              <a:buNone/>
            </a:pPr>
            <a:r>
              <a:rPr lang="en-US" sz="2400" b="0" i="0" u="none" strike="noStrike" cap="none">
                <a:solidFill>
                  <a:srgbClr val="F9FCF9"/>
                </a:solidFill>
                <a:latin typeface="Calibri" panose="020F0502020204030204" pitchFamily="34" charset="0"/>
                <a:ea typeface="Calibri"/>
                <a:cs typeface="Calibri" panose="020F0502020204030204" pitchFamily="34" charset="0"/>
                <a:sym typeface="Calibri"/>
              </a:rPr>
              <a:t>SDC-S</a:t>
            </a:r>
            <a:endParaRPr sz="1400" b="0" i="0" u="none" strike="noStrike" cap="none">
              <a:solidFill>
                <a:srgbClr val="000000"/>
              </a:solidFill>
              <a:latin typeface="Calibri" panose="020F0502020204030204" pitchFamily="34" charset="0"/>
              <a:cs typeface="Calibri" panose="020F0502020204030204" pitchFamily="34" charset="0"/>
              <a:sym typeface="Arial"/>
            </a:endParaRPr>
          </a:p>
        </p:txBody>
      </p:sp>
      <p:sp>
        <p:nvSpPr>
          <p:cNvPr id="402" name="Google Shape;402;p7"/>
          <p:cNvSpPr txBox="1"/>
          <p:nvPr/>
        </p:nvSpPr>
        <p:spPr>
          <a:xfrm>
            <a:off x="6588234" y="2699714"/>
            <a:ext cx="3154167" cy="96949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9FCF9"/>
              </a:buClr>
              <a:buSzPts val="2800"/>
              <a:buFont typeface="Calibri"/>
              <a:buNone/>
            </a:pPr>
            <a:r>
              <a:rPr lang="en-US" sz="2800" b="1" i="0" u="none" strike="noStrike" cap="none">
                <a:solidFill>
                  <a:srgbClr val="F9FCF9"/>
                </a:solidFill>
                <a:latin typeface="Calibri" panose="020F0502020204030204" pitchFamily="34" charset="0"/>
                <a:ea typeface="Calibri"/>
                <a:cs typeface="Calibri" panose="020F0502020204030204" pitchFamily="34" charset="0"/>
                <a:sym typeface="Calibri"/>
              </a:rPr>
              <a:t>Energy</a:t>
            </a:r>
            <a:endParaRPr sz="1400" b="0" i="0" u="none" strike="noStrike" cap="none">
              <a:solidFill>
                <a:srgbClr val="000000"/>
              </a:solidFill>
              <a:latin typeface="Calibri" panose="020F0502020204030204" pitchFamily="34" charset="0"/>
              <a:cs typeface="Calibri" panose="020F0502020204030204" pitchFamily="34" charset="0"/>
              <a:sym typeface="Arial"/>
            </a:endParaRPr>
          </a:p>
          <a:p>
            <a:pPr marL="0" marR="0" lvl="0" indent="0" algn="ctr" rtl="0">
              <a:lnSpc>
                <a:spcPct val="100000"/>
              </a:lnSpc>
              <a:spcBef>
                <a:spcPts val="600"/>
              </a:spcBef>
              <a:spcAft>
                <a:spcPts val="0"/>
              </a:spcAft>
              <a:buClr>
                <a:srgbClr val="F9FCF9"/>
              </a:buClr>
              <a:buSzPts val="2400"/>
              <a:buFont typeface="Calibri"/>
              <a:buNone/>
            </a:pPr>
            <a:r>
              <a:rPr lang="en-US" sz="2400" b="0" i="0" u="none" strike="noStrike" cap="none">
                <a:solidFill>
                  <a:srgbClr val="F9FCF9"/>
                </a:solidFill>
                <a:latin typeface="Calibri" panose="020F0502020204030204" pitchFamily="34" charset="0"/>
                <a:ea typeface="Calibri"/>
                <a:cs typeface="Calibri" panose="020F0502020204030204" pitchFamily="34" charset="0"/>
                <a:sym typeface="Calibri"/>
              </a:rPr>
              <a:t>SDC-E</a:t>
            </a:r>
            <a:endParaRPr sz="1400" b="0" i="0" u="none" strike="noStrike" cap="none">
              <a:solidFill>
                <a:srgbClr val="000000"/>
              </a:solidFill>
              <a:latin typeface="Calibri" panose="020F0502020204030204" pitchFamily="34" charset="0"/>
              <a:cs typeface="Calibri" panose="020F0502020204030204" pitchFamily="34" charset="0"/>
              <a:sym typeface="Arial"/>
            </a:endParaRPr>
          </a:p>
        </p:txBody>
      </p:sp>
      <p:sp>
        <p:nvSpPr>
          <p:cNvPr id="403" name="Google Shape;403;p7"/>
          <p:cNvSpPr txBox="1"/>
          <p:nvPr/>
        </p:nvSpPr>
        <p:spPr>
          <a:xfrm>
            <a:off x="1363101" y="4753355"/>
            <a:ext cx="3976097" cy="1274796"/>
          </a:xfrm>
          <a:prstGeom prst="rect">
            <a:avLst/>
          </a:prstGeom>
          <a:noFill/>
          <a:ln>
            <a:noFill/>
          </a:ln>
        </p:spPr>
        <p:txBody>
          <a:bodyPr spcFirstLastPara="1" wrap="square" lIns="91425" tIns="45700" rIns="91425" bIns="45700" anchor="t" anchorCtr="0">
            <a:spAutoFit/>
          </a:bodyPr>
          <a:lstStyle/>
          <a:p>
            <a:pPr marL="0" marR="0" lvl="0" indent="0" algn="ctr" rtl="0">
              <a:lnSpc>
                <a:spcPct val="92307"/>
              </a:lnSpc>
              <a:spcBef>
                <a:spcPts val="0"/>
              </a:spcBef>
              <a:spcAft>
                <a:spcPts val="0"/>
              </a:spcAft>
              <a:buClr>
                <a:srgbClr val="F9FCF9"/>
              </a:buClr>
              <a:buSzPts val="2600"/>
              <a:buFont typeface="Calibri"/>
              <a:buNone/>
            </a:pPr>
            <a:r>
              <a:rPr lang="en-US" sz="2600" b="1" i="0" u="none" strike="noStrike" cap="none">
                <a:solidFill>
                  <a:srgbClr val="F9FCF9"/>
                </a:solidFill>
                <a:latin typeface="Calibri" panose="020F0502020204030204" pitchFamily="34" charset="0"/>
                <a:ea typeface="Calibri"/>
                <a:cs typeface="Calibri" panose="020F0502020204030204" pitchFamily="34" charset="0"/>
                <a:sym typeface="Calibri"/>
              </a:rPr>
              <a:t>Sustainable Urban </a:t>
            </a:r>
            <a:br>
              <a:rPr lang="en-US" sz="2600" b="1" i="0" u="none" strike="noStrike" cap="none">
                <a:solidFill>
                  <a:srgbClr val="F9FCF9"/>
                </a:solidFill>
                <a:latin typeface="Calibri" panose="020F0502020204030204" pitchFamily="34" charset="0"/>
                <a:ea typeface="Calibri"/>
                <a:cs typeface="Calibri" panose="020F0502020204030204" pitchFamily="34" charset="0"/>
                <a:sym typeface="Calibri"/>
              </a:rPr>
            </a:br>
            <a:r>
              <a:rPr lang="en-US" sz="2600" b="1" i="0" u="none" strike="noStrike" cap="none">
                <a:solidFill>
                  <a:srgbClr val="F9FCF9"/>
                </a:solidFill>
                <a:latin typeface="Calibri" panose="020F0502020204030204" pitchFamily="34" charset="0"/>
                <a:ea typeface="Calibri"/>
                <a:cs typeface="Calibri" panose="020F0502020204030204" pitchFamily="34" charset="0"/>
                <a:sym typeface="Calibri"/>
              </a:rPr>
              <a:t>Systems</a:t>
            </a:r>
            <a:endParaRPr sz="1400" b="0" i="0" u="none" strike="noStrike" cap="none">
              <a:solidFill>
                <a:srgbClr val="000000"/>
              </a:solidFill>
              <a:latin typeface="Calibri" panose="020F0502020204030204" pitchFamily="34" charset="0"/>
              <a:cs typeface="Calibri" panose="020F0502020204030204" pitchFamily="34" charset="0"/>
              <a:sym typeface="Arial"/>
            </a:endParaRPr>
          </a:p>
          <a:p>
            <a:pPr marL="0" marR="0" lvl="0" indent="0" algn="ctr" rtl="0">
              <a:lnSpc>
                <a:spcPct val="100000"/>
              </a:lnSpc>
              <a:spcBef>
                <a:spcPts val="600"/>
              </a:spcBef>
              <a:spcAft>
                <a:spcPts val="0"/>
              </a:spcAft>
              <a:buClr>
                <a:srgbClr val="F9FCF9"/>
              </a:buClr>
              <a:buSzPts val="2400"/>
              <a:buFont typeface="Calibri"/>
              <a:buNone/>
            </a:pPr>
            <a:r>
              <a:rPr lang="en-US" sz="2400" b="0" i="0" u="none" strike="noStrike" cap="none">
                <a:solidFill>
                  <a:srgbClr val="F9FCF9"/>
                </a:solidFill>
                <a:latin typeface="Calibri" panose="020F0502020204030204" pitchFamily="34" charset="0"/>
                <a:ea typeface="Calibri"/>
                <a:cs typeface="Calibri" panose="020F0502020204030204" pitchFamily="34" charset="0"/>
                <a:sym typeface="Calibri"/>
              </a:rPr>
              <a:t>SDC-SUS</a:t>
            </a:r>
            <a:endParaRPr sz="1400" b="0" i="0" u="none" strike="noStrike" cap="none">
              <a:solidFill>
                <a:srgbClr val="000000"/>
              </a:solidFill>
              <a:latin typeface="Calibri" panose="020F0502020204030204" pitchFamily="34" charset="0"/>
              <a:cs typeface="Calibri" panose="020F0502020204030204" pitchFamily="34" charset="0"/>
              <a:sym typeface="Arial"/>
            </a:endParaRPr>
          </a:p>
        </p:txBody>
      </p:sp>
      <p:sp>
        <p:nvSpPr>
          <p:cNvPr id="2" name="Title 1">
            <a:extLst>
              <a:ext uri="{FF2B5EF4-FFF2-40B4-BE49-F238E27FC236}">
                <a16:creationId xmlns:a16="http://schemas.microsoft.com/office/drawing/2014/main" id="{2210B620-7676-4881-BDD8-B85777811EE3}"/>
              </a:ext>
            </a:extLst>
          </p:cNvPr>
          <p:cNvSpPr>
            <a:spLocks noGrp="1"/>
          </p:cNvSpPr>
          <p:nvPr>
            <p:ph type="title"/>
          </p:nvPr>
        </p:nvSpPr>
        <p:spPr/>
        <p:txBody>
          <a:bodyPr>
            <a:noAutofit/>
          </a:bodyPr>
          <a:lstStyle/>
          <a:p>
            <a:pPr algn="ctr" rtl="0"/>
            <a:r>
              <a:rPr lang="en-US" sz="3200" b="0" i="0" dirty="0">
                <a:solidFill>
                  <a:srgbClr val="F9FCF9"/>
                </a:solidFill>
                <a:effectLst/>
                <a:latin typeface="Calibri" panose="020F0502020204030204" pitchFamily="34" charset="0"/>
                <a:ea typeface="Gill Sans" panose="020B0502020104020203" pitchFamily="34" charset="-79"/>
                <a:cs typeface="Calibri" panose="020F0502020204030204" pitchFamily="34" charset="0"/>
              </a:rPr>
              <a:t>The four SDC concentrations all focus on achieving </a:t>
            </a:r>
            <a:endParaRPr lang="en-US" sz="3200" dirty="0">
              <a:effectLst/>
              <a:latin typeface="Calibri" panose="020F0502020204030204" pitchFamily="34" charset="0"/>
              <a:cs typeface="Calibri" panose="020F0502020204030204" pitchFamily="34" charset="0"/>
            </a:endParaRPr>
          </a:p>
          <a:p>
            <a:pPr algn="ctr" rtl="0"/>
            <a:r>
              <a:rPr lang="en-US" sz="3200" b="0" i="0" dirty="0">
                <a:solidFill>
                  <a:srgbClr val="F9FCF9"/>
                </a:solidFill>
                <a:effectLst/>
                <a:latin typeface="Calibri" panose="020F0502020204030204" pitchFamily="34" charset="0"/>
                <a:ea typeface="Gill Sans" panose="020B0502020104020203" pitchFamily="34" charset="-79"/>
                <a:cs typeface="Calibri" panose="020F0502020204030204" pitchFamily="34" charset="0"/>
              </a:rPr>
              <a:t>a high-performing built environment</a:t>
            </a:r>
            <a:endParaRPr lang="en-US" sz="3200" dirty="0">
              <a:effectLst/>
              <a:latin typeface="Calibri" panose="020F0502020204030204" pitchFamily="34" charset="0"/>
              <a:cs typeface="Calibri" panose="020F050202020403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12"/>
          <p:cNvSpPr/>
          <p:nvPr/>
        </p:nvSpPr>
        <p:spPr>
          <a:xfrm>
            <a:off x="1581150" y="3330275"/>
            <a:ext cx="1333143" cy="923330"/>
          </a:xfrm>
          <a:prstGeom prst="rect">
            <a:avLst/>
          </a:prstGeom>
          <a:noFill/>
          <a:ln>
            <a:noFill/>
          </a:ln>
        </p:spPr>
        <p:txBody>
          <a:bodyPr spcFirstLastPara="1" wrap="square" lIns="45700" tIns="45700" rIns="45700"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Calibri" panose="020F0502020204030204" pitchFamily="34" charset="0"/>
                <a:ea typeface="Gill Sans"/>
                <a:cs typeface="Calibri" panose="020F0502020204030204" pitchFamily="34" charset="0"/>
                <a:sym typeface="Gill Sans"/>
              </a:rPr>
              <a:t>6 Areas of Academic Emphasis</a:t>
            </a:r>
            <a:endParaRPr sz="1400" b="0"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416" name="Google Shape;416;p12"/>
          <p:cNvSpPr/>
          <p:nvPr/>
        </p:nvSpPr>
        <p:spPr>
          <a:xfrm>
            <a:off x="9015924" y="3236917"/>
            <a:ext cx="1635214" cy="92333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panose="020F0502020204030204" pitchFamily="34" charset="0"/>
                <a:ea typeface="Gill Sans"/>
                <a:cs typeface="Calibri" panose="020F0502020204030204" pitchFamily="34" charset="0"/>
                <a:sym typeface="Gill Sans"/>
              </a:rPr>
              <a:t>SDC Track </a:t>
            </a:r>
            <a:br>
              <a:rPr lang="en-US" sz="1800" b="0" i="0" u="none" strike="noStrike" cap="none">
                <a:solidFill>
                  <a:schemeClr val="dk1"/>
                </a:solidFill>
                <a:latin typeface="Calibri" panose="020F0502020204030204" pitchFamily="34" charset="0"/>
                <a:ea typeface="Gill Sans"/>
                <a:cs typeface="Calibri" panose="020F0502020204030204" pitchFamily="34" charset="0"/>
                <a:sym typeface="Gill Sans"/>
              </a:rPr>
            </a:br>
            <a:r>
              <a:rPr lang="en-US" sz="1800" b="0" i="0" u="none" strike="noStrike" cap="none">
                <a:solidFill>
                  <a:schemeClr val="dk1"/>
                </a:solidFill>
                <a:latin typeface="Calibri" panose="020F0502020204030204" pitchFamily="34" charset="0"/>
                <a:ea typeface="Gill Sans"/>
                <a:cs typeface="Calibri" panose="020F0502020204030204" pitchFamily="34" charset="0"/>
                <a:sym typeface="Gill Sans"/>
              </a:rPr>
              <a:t>Unit Requirements</a:t>
            </a:r>
            <a:endParaRPr sz="1400" b="0" i="0" u="none" strike="noStrike" cap="none">
              <a:solidFill>
                <a:srgbClr val="000000"/>
              </a:solidFill>
              <a:latin typeface="Calibri" panose="020F0502020204030204" pitchFamily="34" charset="0"/>
              <a:cs typeface="Calibri" panose="020F0502020204030204" pitchFamily="34" charset="0"/>
              <a:sym typeface="Arial"/>
            </a:endParaRPr>
          </a:p>
        </p:txBody>
      </p:sp>
      <p:sp>
        <p:nvSpPr>
          <p:cNvPr id="417" name="Google Shape;417;p12"/>
          <p:cNvSpPr/>
          <p:nvPr/>
        </p:nvSpPr>
        <p:spPr>
          <a:xfrm rot="10800000">
            <a:off x="8774994" y="5025669"/>
            <a:ext cx="171858" cy="1180987"/>
          </a:xfrm>
          <a:custGeom>
            <a:avLst/>
            <a:gdLst/>
            <a:ahLst/>
            <a:cxnLst/>
            <a:rect l="l" t="t" r="r" b="b"/>
            <a:pathLst>
              <a:path w="21600" h="21600" extrusionOk="0">
                <a:moveTo>
                  <a:pt x="21600" y="21600"/>
                </a:moveTo>
                <a:cubicBezTo>
                  <a:pt x="15635" y="21600"/>
                  <a:pt x="10800" y="20681"/>
                  <a:pt x="10800" y="19548"/>
                </a:cubicBezTo>
                <a:lnTo>
                  <a:pt x="10800" y="12852"/>
                </a:lnTo>
                <a:cubicBezTo>
                  <a:pt x="10800" y="11719"/>
                  <a:pt x="5965" y="10800"/>
                  <a:pt x="0" y="10800"/>
                </a:cubicBezTo>
                <a:cubicBezTo>
                  <a:pt x="5965" y="10800"/>
                  <a:pt x="10800" y="9881"/>
                  <a:pt x="10800" y="8748"/>
                </a:cubicBezTo>
                <a:lnTo>
                  <a:pt x="10800" y="2052"/>
                </a:lnTo>
                <a:cubicBezTo>
                  <a:pt x="10800" y="919"/>
                  <a:pt x="15635" y="0"/>
                  <a:pt x="21600" y="0"/>
                </a:cubicBezTo>
              </a:path>
            </a:pathLst>
          </a:custGeom>
          <a:noFill/>
          <a:ln w="25400" cap="flat" cmpd="sng">
            <a:solidFill>
              <a:srgbClr val="8E171B"/>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panose="020F0502020204030204" pitchFamily="34" charset="0"/>
              <a:cs typeface="Calibri" panose="020F0502020204030204" pitchFamily="34" charset="0"/>
              <a:sym typeface="Arial"/>
            </a:endParaRPr>
          </a:p>
        </p:txBody>
      </p:sp>
      <p:sp>
        <p:nvSpPr>
          <p:cNvPr id="418" name="Google Shape;418;p12"/>
          <p:cNvSpPr/>
          <p:nvPr/>
        </p:nvSpPr>
        <p:spPr>
          <a:xfrm>
            <a:off x="9015924" y="5154498"/>
            <a:ext cx="1635214" cy="92333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panose="020F0502020204030204" pitchFamily="34" charset="0"/>
                <a:ea typeface="Gill Sans"/>
                <a:cs typeface="Calibri" panose="020F0502020204030204" pitchFamily="34" charset="0"/>
                <a:sym typeface="Gill Sans"/>
              </a:rPr>
              <a:t>Prerequisite and Baseline Requirements</a:t>
            </a:r>
            <a:endParaRPr sz="1400" b="0" i="0" u="none" strike="noStrike" cap="none">
              <a:solidFill>
                <a:srgbClr val="000000"/>
              </a:solidFill>
              <a:latin typeface="Calibri" panose="020F0502020204030204" pitchFamily="34" charset="0"/>
              <a:cs typeface="Calibri" panose="020F0502020204030204" pitchFamily="34" charset="0"/>
              <a:sym typeface="Arial"/>
            </a:endParaRPr>
          </a:p>
        </p:txBody>
      </p:sp>
      <p:sp>
        <p:nvSpPr>
          <p:cNvPr id="419" name="Google Shape;419;p12"/>
          <p:cNvSpPr/>
          <p:nvPr/>
        </p:nvSpPr>
        <p:spPr>
          <a:xfrm>
            <a:off x="8178071" y="892052"/>
            <a:ext cx="2947129" cy="36929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Calibri" panose="020F0502020204030204" pitchFamily="34" charset="0"/>
                <a:ea typeface="Gill Sans"/>
                <a:cs typeface="Calibri" panose="020F0502020204030204" pitchFamily="34" charset="0"/>
                <a:sym typeface="Gill Sans"/>
              </a:rPr>
              <a:t>Management Requirements</a:t>
            </a:r>
            <a:endParaRPr sz="1800" b="0" i="0" u="none" strike="noStrike" cap="none" dirty="0">
              <a:solidFill>
                <a:schemeClr val="dk1"/>
              </a:solidFill>
              <a:latin typeface="Calibri" panose="020F0502020204030204" pitchFamily="34" charset="0"/>
              <a:ea typeface="Gill Sans"/>
              <a:cs typeface="Calibri" panose="020F0502020204030204" pitchFamily="34" charset="0"/>
              <a:sym typeface="Gill Sans"/>
            </a:endParaRPr>
          </a:p>
        </p:txBody>
      </p:sp>
      <p:sp>
        <p:nvSpPr>
          <p:cNvPr id="420" name="Google Shape;420;p12"/>
          <p:cNvSpPr/>
          <p:nvPr/>
        </p:nvSpPr>
        <p:spPr>
          <a:xfrm>
            <a:off x="8476034" y="1232711"/>
            <a:ext cx="2432715" cy="369332"/>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panose="020F0502020204030204" pitchFamily="34" charset="0"/>
                <a:ea typeface="Gill Sans"/>
                <a:cs typeface="Calibri" panose="020F0502020204030204" pitchFamily="34" charset="0"/>
                <a:sym typeface="Gill Sans"/>
              </a:rPr>
              <a:t>Structures Requirements</a:t>
            </a:r>
            <a:endParaRPr sz="1800" b="0" i="0" u="none" strike="noStrike" cap="none">
              <a:solidFill>
                <a:schemeClr val="dk1"/>
              </a:solidFill>
              <a:latin typeface="Calibri" panose="020F0502020204030204" pitchFamily="34" charset="0"/>
              <a:ea typeface="Gill Sans"/>
              <a:cs typeface="Calibri" panose="020F0502020204030204" pitchFamily="34" charset="0"/>
              <a:sym typeface="Gill Sans"/>
            </a:endParaRPr>
          </a:p>
        </p:txBody>
      </p:sp>
      <p:sp>
        <p:nvSpPr>
          <p:cNvPr id="421" name="Google Shape;421;p12"/>
          <p:cNvSpPr/>
          <p:nvPr/>
        </p:nvSpPr>
        <p:spPr>
          <a:xfrm>
            <a:off x="8659154" y="1573370"/>
            <a:ext cx="2091276" cy="369332"/>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panose="020F0502020204030204" pitchFamily="34" charset="0"/>
                <a:ea typeface="Gill Sans"/>
                <a:cs typeface="Calibri" panose="020F0502020204030204" pitchFamily="34" charset="0"/>
                <a:sym typeface="Gill Sans"/>
              </a:rPr>
              <a:t>Energy Requirements</a:t>
            </a:r>
            <a:endParaRPr sz="1800" b="0" i="0" u="none" strike="noStrike" cap="none">
              <a:solidFill>
                <a:schemeClr val="dk1"/>
              </a:solidFill>
              <a:latin typeface="Calibri" panose="020F0502020204030204" pitchFamily="34" charset="0"/>
              <a:ea typeface="Gill Sans"/>
              <a:cs typeface="Calibri" panose="020F0502020204030204" pitchFamily="34" charset="0"/>
              <a:sym typeface="Gill Sans"/>
            </a:endParaRPr>
          </a:p>
        </p:txBody>
      </p:sp>
      <p:sp>
        <p:nvSpPr>
          <p:cNvPr id="422" name="Google Shape;422;p12"/>
          <p:cNvSpPr/>
          <p:nvPr/>
        </p:nvSpPr>
        <p:spPr>
          <a:xfrm>
            <a:off x="1844403" y="1663152"/>
            <a:ext cx="1153519" cy="369332"/>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panose="020F0502020204030204" pitchFamily="34" charset="0"/>
                <a:ea typeface="Gill Sans"/>
                <a:cs typeface="Calibri" panose="020F0502020204030204" pitchFamily="34" charset="0"/>
                <a:sym typeface="Gill Sans"/>
              </a:rPr>
              <a:t>Fall Classes</a:t>
            </a:r>
            <a:endParaRPr sz="1400" b="0" i="0" u="none" strike="noStrike" cap="none">
              <a:solidFill>
                <a:srgbClr val="000000"/>
              </a:solidFill>
              <a:latin typeface="Calibri" panose="020F0502020204030204" pitchFamily="34" charset="0"/>
              <a:cs typeface="Calibri" panose="020F0502020204030204" pitchFamily="34" charset="0"/>
              <a:sym typeface="Arial"/>
            </a:endParaRPr>
          </a:p>
        </p:txBody>
      </p:sp>
      <p:sp>
        <p:nvSpPr>
          <p:cNvPr id="423" name="Google Shape;423;p12"/>
          <p:cNvSpPr/>
          <p:nvPr/>
        </p:nvSpPr>
        <p:spPr>
          <a:xfrm>
            <a:off x="8157806" y="1753207"/>
            <a:ext cx="452192" cy="492360"/>
          </a:xfrm>
          <a:custGeom>
            <a:avLst/>
            <a:gdLst/>
            <a:ahLst/>
            <a:cxnLst/>
            <a:rect l="l" t="t" r="r" b="b"/>
            <a:pathLst>
              <a:path w="21600" h="21600" extrusionOk="0">
                <a:moveTo>
                  <a:pt x="21600" y="0"/>
                </a:moveTo>
                <a:lnTo>
                  <a:pt x="0" y="0"/>
                </a:lnTo>
                <a:lnTo>
                  <a:pt x="0" y="21600"/>
                </a:lnTo>
              </a:path>
            </a:pathLst>
          </a:custGeom>
          <a:noFill/>
          <a:ln w="38100" cap="flat" cmpd="sng">
            <a:solidFill>
              <a:srgbClr val="8E171B"/>
            </a:solidFill>
            <a:prstDash val="solid"/>
            <a:round/>
            <a:headEnd type="none" w="sm" len="sm"/>
            <a:tailEnd type="stealth" w="med" len="med"/>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panose="020F0502020204030204" pitchFamily="34" charset="0"/>
              <a:cs typeface="Calibri" panose="020F0502020204030204" pitchFamily="34" charset="0"/>
              <a:sym typeface="Arial"/>
            </a:endParaRPr>
          </a:p>
        </p:txBody>
      </p:sp>
      <p:sp>
        <p:nvSpPr>
          <p:cNvPr id="424" name="Google Shape;424;p12"/>
          <p:cNvSpPr/>
          <p:nvPr/>
        </p:nvSpPr>
        <p:spPr>
          <a:xfrm>
            <a:off x="7881498" y="1402537"/>
            <a:ext cx="586521" cy="844692"/>
          </a:xfrm>
          <a:custGeom>
            <a:avLst/>
            <a:gdLst/>
            <a:ahLst/>
            <a:cxnLst/>
            <a:rect l="l" t="t" r="r" b="b"/>
            <a:pathLst>
              <a:path w="21600" h="21600" extrusionOk="0">
                <a:moveTo>
                  <a:pt x="21600" y="0"/>
                </a:moveTo>
                <a:lnTo>
                  <a:pt x="0" y="0"/>
                </a:lnTo>
                <a:lnTo>
                  <a:pt x="0" y="21600"/>
                </a:lnTo>
              </a:path>
            </a:pathLst>
          </a:custGeom>
          <a:noFill/>
          <a:ln w="38100" cap="flat" cmpd="sng">
            <a:solidFill>
              <a:srgbClr val="8E171B"/>
            </a:solidFill>
            <a:prstDash val="solid"/>
            <a:round/>
            <a:headEnd type="none" w="sm" len="sm"/>
            <a:tailEnd type="stealth" w="med" len="med"/>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panose="020F0502020204030204" pitchFamily="34" charset="0"/>
              <a:cs typeface="Calibri" panose="020F0502020204030204" pitchFamily="34" charset="0"/>
              <a:sym typeface="Arial"/>
            </a:endParaRPr>
          </a:p>
        </p:txBody>
      </p:sp>
      <p:sp>
        <p:nvSpPr>
          <p:cNvPr id="425" name="Google Shape;425;p12"/>
          <p:cNvSpPr/>
          <p:nvPr/>
        </p:nvSpPr>
        <p:spPr>
          <a:xfrm>
            <a:off x="7591198" y="1083203"/>
            <a:ext cx="542291" cy="1164025"/>
          </a:xfrm>
          <a:custGeom>
            <a:avLst/>
            <a:gdLst/>
            <a:ahLst/>
            <a:cxnLst/>
            <a:rect l="l" t="t" r="r" b="b"/>
            <a:pathLst>
              <a:path w="21600" h="21600" extrusionOk="0">
                <a:moveTo>
                  <a:pt x="21600" y="0"/>
                </a:moveTo>
                <a:lnTo>
                  <a:pt x="0" y="0"/>
                </a:lnTo>
                <a:lnTo>
                  <a:pt x="0" y="21600"/>
                </a:lnTo>
              </a:path>
            </a:pathLst>
          </a:custGeom>
          <a:noFill/>
          <a:ln w="38100" cap="flat" cmpd="sng">
            <a:solidFill>
              <a:srgbClr val="8E171B"/>
            </a:solidFill>
            <a:prstDash val="solid"/>
            <a:round/>
            <a:headEnd type="none" w="sm" len="sm"/>
            <a:tailEnd type="stealth" w="med" len="med"/>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panose="020F0502020204030204" pitchFamily="34" charset="0"/>
              <a:cs typeface="Calibri" panose="020F0502020204030204" pitchFamily="34" charset="0"/>
              <a:sym typeface="Arial"/>
            </a:endParaRPr>
          </a:p>
        </p:txBody>
      </p:sp>
      <p:sp>
        <p:nvSpPr>
          <p:cNvPr id="426" name="Google Shape;426;p12"/>
          <p:cNvSpPr/>
          <p:nvPr/>
        </p:nvSpPr>
        <p:spPr>
          <a:xfrm>
            <a:off x="1743420" y="1318220"/>
            <a:ext cx="1530225" cy="369332"/>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panose="020F0502020204030204" pitchFamily="34" charset="0"/>
                <a:ea typeface="Gill Sans"/>
                <a:cs typeface="Calibri" panose="020F0502020204030204" pitchFamily="34" charset="0"/>
                <a:sym typeface="Gill Sans"/>
              </a:rPr>
              <a:t>Winter Classes</a:t>
            </a:r>
            <a:endParaRPr sz="1400" b="0" i="0" u="none" strike="noStrike" cap="none">
              <a:solidFill>
                <a:srgbClr val="000000"/>
              </a:solidFill>
              <a:latin typeface="Calibri" panose="020F0502020204030204" pitchFamily="34" charset="0"/>
              <a:cs typeface="Calibri" panose="020F0502020204030204" pitchFamily="34" charset="0"/>
              <a:sym typeface="Arial"/>
            </a:endParaRPr>
          </a:p>
        </p:txBody>
      </p:sp>
      <p:sp>
        <p:nvSpPr>
          <p:cNvPr id="427" name="Google Shape;427;p12"/>
          <p:cNvSpPr/>
          <p:nvPr/>
        </p:nvSpPr>
        <p:spPr>
          <a:xfrm>
            <a:off x="1844403" y="996220"/>
            <a:ext cx="1421221" cy="369332"/>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panose="020F0502020204030204" pitchFamily="34" charset="0"/>
                <a:ea typeface="Gill Sans"/>
                <a:cs typeface="Calibri" panose="020F0502020204030204" pitchFamily="34" charset="0"/>
                <a:sym typeface="Gill Sans"/>
              </a:rPr>
              <a:t>Spring Classes</a:t>
            </a:r>
            <a:endParaRPr sz="1400" b="0" i="0" u="none" strike="noStrike" cap="none">
              <a:solidFill>
                <a:srgbClr val="000000"/>
              </a:solidFill>
              <a:latin typeface="Calibri" panose="020F0502020204030204" pitchFamily="34" charset="0"/>
              <a:cs typeface="Calibri" panose="020F0502020204030204" pitchFamily="34" charset="0"/>
              <a:sym typeface="Arial"/>
            </a:endParaRPr>
          </a:p>
        </p:txBody>
      </p:sp>
      <p:sp>
        <p:nvSpPr>
          <p:cNvPr id="428" name="Google Shape;428;p12"/>
          <p:cNvSpPr/>
          <p:nvPr/>
        </p:nvSpPr>
        <p:spPr>
          <a:xfrm>
            <a:off x="3281660" y="1573369"/>
            <a:ext cx="2280940" cy="615829"/>
          </a:xfrm>
          <a:custGeom>
            <a:avLst/>
            <a:gdLst/>
            <a:ahLst/>
            <a:cxnLst/>
            <a:rect l="l" t="t" r="r" b="b"/>
            <a:pathLst>
              <a:path w="21600" h="21600" extrusionOk="0">
                <a:moveTo>
                  <a:pt x="0" y="0"/>
                </a:moveTo>
                <a:lnTo>
                  <a:pt x="21600" y="1662"/>
                </a:lnTo>
                <a:lnTo>
                  <a:pt x="21600" y="21600"/>
                </a:lnTo>
              </a:path>
            </a:pathLst>
          </a:custGeom>
          <a:noFill/>
          <a:ln w="38100" cap="flat" cmpd="sng">
            <a:solidFill>
              <a:srgbClr val="8E171B"/>
            </a:solidFill>
            <a:prstDash val="solid"/>
            <a:round/>
            <a:headEnd type="none" w="sm" len="sm"/>
            <a:tailEnd type="stealth" w="med" len="med"/>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panose="020F0502020204030204" pitchFamily="34" charset="0"/>
              <a:cs typeface="Calibri" panose="020F0502020204030204" pitchFamily="34" charset="0"/>
              <a:sym typeface="Arial"/>
            </a:endParaRPr>
          </a:p>
        </p:txBody>
      </p:sp>
      <p:sp>
        <p:nvSpPr>
          <p:cNvPr id="429" name="Google Shape;429;p12"/>
          <p:cNvSpPr/>
          <p:nvPr/>
        </p:nvSpPr>
        <p:spPr>
          <a:xfrm>
            <a:off x="3281660" y="1204688"/>
            <a:ext cx="3368183" cy="984511"/>
          </a:xfrm>
          <a:custGeom>
            <a:avLst/>
            <a:gdLst/>
            <a:ahLst/>
            <a:cxnLst/>
            <a:rect l="l" t="t" r="r" b="b"/>
            <a:pathLst>
              <a:path w="21600" h="21600" extrusionOk="0">
                <a:moveTo>
                  <a:pt x="0" y="0"/>
                </a:moveTo>
                <a:lnTo>
                  <a:pt x="21523" y="460"/>
                </a:lnTo>
                <a:lnTo>
                  <a:pt x="21600" y="21600"/>
                </a:lnTo>
              </a:path>
            </a:pathLst>
          </a:custGeom>
          <a:noFill/>
          <a:ln w="38100" cap="flat" cmpd="sng">
            <a:solidFill>
              <a:srgbClr val="8E171B"/>
            </a:solidFill>
            <a:prstDash val="solid"/>
            <a:round/>
            <a:headEnd type="none" w="sm" len="sm"/>
            <a:tailEnd type="stealth" w="med" len="med"/>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8E171B"/>
              </a:solidFill>
              <a:latin typeface="Calibri" panose="020F0502020204030204" pitchFamily="34" charset="0"/>
              <a:cs typeface="Calibri" panose="020F0502020204030204" pitchFamily="34" charset="0"/>
              <a:sym typeface="Arial"/>
            </a:endParaRPr>
          </a:p>
        </p:txBody>
      </p:sp>
      <p:sp>
        <p:nvSpPr>
          <p:cNvPr id="430" name="Google Shape;430;p12"/>
          <p:cNvSpPr/>
          <p:nvPr/>
        </p:nvSpPr>
        <p:spPr>
          <a:xfrm>
            <a:off x="8396323" y="2046061"/>
            <a:ext cx="410545" cy="197681"/>
          </a:xfrm>
          <a:custGeom>
            <a:avLst/>
            <a:gdLst/>
            <a:ahLst/>
            <a:cxnLst/>
            <a:rect l="l" t="t" r="r" b="b"/>
            <a:pathLst>
              <a:path w="21600" h="21600" extrusionOk="0">
                <a:moveTo>
                  <a:pt x="21600" y="0"/>
                </a:moveTo>
                <a:lnTo>
                  <a:pt x="0" y="0"/>
                </a:lnTo>
                <a:lnTo>
                  <a:pt x="0" y="21600"/>
                </a:lnTo>
              </a:path>
            </a:pathLst>
          </a:custGeom>
          <a:noFill/>
          <a:ln w="38100" cap="flat" cmpd="sng">
            <a:solidFill>
              <a:srgbClr val="8E171B"/>
            </a:solidFill>
            <a:prstDash val="solid"/>
            <a:round/>
            <a:headEnd type="none" w="sm" len="sm"/>
            <a:tailEnd type="stealth" w="med" len="med"/>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panose="020F0502020204030204" pitchFamily="34" charset="0"/>
              <a:cs typeface="Calibri" panose="020F0502020204030204" pitchFamily="34" charset="0"/>
              <a:sym typeface="Arial"/>
            </a:endParaRPr>
          </a:p>
        </p:txBody>
      </p:sp>
      <p:sp>
        <p:nvSpPr>
          <p:cNvPr id="431" name="Google Shape;431;p12"/>
          <p:cNvSpPr/>
          <p:nvPr/>
        </p:nvSpPr>
        <p:spPr>
          <a:xfrm>
            <a:off x="3069312" y="1856574"/>
            <a:ext cx="1376114" cy="332625"/>
          </a:xfrm>
          <a:custGeom>
            <a:avLst/>
            <a:gdLst/>
            <a:ahLst/>
            <a:cxnLst/>
            <a:rect l="l" t="t" r="r" b="b"/>
            <a:pathLst>
              <a:path w="21600" h="21600" extrusionOk="0">
                <a:moveTo>
                  <a:pt x="0" y="0"/>
                </a:moveTo>
                <a:lnTo>
                  <a:pt x="21600" y="0"/>
                </a:lnTo>
                <a:lnTo>
                  <a:pt x="21402" y="21600"/>
                </a:lnTo>
              </a:path>
            </a:pathLst>
          </a:custGeom>
          <a:noFill/>
          <a:ln w="38100" cap="flat" cmpd="sng">
            <a:solidFill>
              <a:srgbClr val="8E171B"/>
            </a:solidFill>
            <a:prstDash val="solid"/>
            <a:round/>
            <a:headEnd type="none" w="sm" len="sm"/>
            <a:tailEnd type="stealth" w="med" len="med"/>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panose="020F0502020204030204" pitchFamily="34" charset="0"/>
              <a:cs typeface="Calibri" panose="020F0502020204030204" pitchFamily="34" charset="0"/>
              <a:sym typeface="Arial"/>
            </a:endParaRPr>
          </a:p>
        </p:txBody>
      </p:sp>
      <p:sp>
        <p:nvSpPr>
          <p:cNvPr id="432" name="Google Shape;432;p12"/>
          <p:cNvSpPr/>
          <p:nvPr/>
        </p:nvSpPr>
        <p:spPr>
          <a:xfrm>
            <a:off x="8848515" y="1877896"/>
            <a:ext cx="1834796" cy="369332"/>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panose="020F0502020204030204" pitchFamily="34" charset="0"/>
                <a:ea typeface="Gill Sans"/>
                <a:cs typeface="Calibri" panose="020F0502020204030204" pitchFamily="34" charset="0"/>
                <a:sym typeface="Gill Sans"/>
              </a:rPr>
              <a:t>SUS Requirements</a:t>
            </a:r>
            <a:endParaRPr sz="1800" b="0" i="0" u="none" strike="noStrike" cap="none">
              <a:solidFill>
                <a:schemeClr val="dk1"/>
              </a:solidFill>
              <a:latin typeface="Calibri" panose="020F0502020204030204" pitchFamily="34" charset="0"/>
              <a:ea typeface="Gill Sans"/>
              <a:cs typeface="Calibri" panose="020F0502020204030204" pitchFamily="34" charset="0"/>
              <a:sym typeface="Gill Sans"/>
            </a:endParaRPr>
          </a:p>
        </p:txBody>
      </p:sp>
      <p:sp>
        <p:nvSpPr>
          <p:cNvPr id="433" name="Google Shape;433;p12"/>
          <p:cNvSpPr/>
          <p:nvPr/>
        </p:nvSpPr>
        <p:spPr>
          <a:xfrm>
            <a:off x="2990478" y="2592943"/>
            <a:ext cx="177284" cy="2362935"/>
          </a:xfrm>
          <a:custGeom>
            <a:avLst/>
            <a:gdLst/>
            <a:ahLst/>
            <a:cxnLst/>
            <a:rect l="l" t="t" r="r" b="b"/>
            <a:pathLst>
              <a:path w="21600" h="21600" extrusionOk="0">
                <a:moveTo>
                  <a:pt x="21600" y="21600"/>
                </a:moveTo>
                <a:cubicBezTo>
                  <a:pt x="15635" y="21600"/>
                  <a:pt x="10800" y="20681"/>
                  <a:pt x="10800" y="19548"/>
                </a:cubicBezTo>
                <a:lnTo>
                  <a:pt x="10800" y="12852"/>
                </a:lnTo>
                <a:cubicBezTo>
                  <a:pt x="10800" y="11719"/>
                  <a:pt x="5965" y="10800"/>
                  <a:pt x="0" y="10800"/>
                </a:cubicBezTo>
                <a:cubicBezTo>
                  <a:pt x="5965" y="10800"/>
                  <a:pt x="10800" y="9881"/>
                  <a:pt x="10800" y="8748"/>
                </a:cubicBezTo>
                <a:lnTo>
                  <a:pt x="10800" y="2052"/>
                </a:lnTo>
                <a:cubicBezTo>
                  <a:pt x="10800" y="919"/>
                  <a:pt x="15635" y="0"/>
                  <a:pt x="21600" y="0"/>
                </a:cubicBezTo>
              </a:path>
            </a:pathLst>
          </a:custGeom>
          <a:noFill/>
          <a:ln w="25400" cap="flat" cmpd="sng">
            <a:solidFill>
              <a:srgbClr val="8E171B"/>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panose="020F0502020204030204" pitchFamily="34" charset="0"/>
              <a:cs typeface="Calibri" panose="020F0502020204030204" pitchFamily="34" charset="0"/>
              <a:sym typeface="Arial"/>
            </a:endParaRPr>
          </a:p>
        </p:txBody>
      </p:sp>
      <p:sp>
        <p:nvSpPr>
          <p:cNvPr id="434" name="Google Shape;434;p12"/>
          <p:cNvSpPr/>
          <p:nvPr/>
        </p:nvSpPr>
        <p:spPr>
          <a:xfrm rot="10800000">
            <a:off x="8774994" y="2548268"/>
            <a:ext cx="177284" cy="2362935"/>
          </a:xfrm>
          <a:custGeom>
            <a:avLst/>
            <a:gdLst/>
            <a:ahLst/>
            <a:cxnLst/>
            <a:rect l="l" t="t" r="r" b="b"/>
            <a:pathLst>
              <a:path w="21600" h="21600" extrusionOk="0">
                <a:moveTo>
                  <a:pt x="21600" y="21600"/>
                </a:moveTo>
                <a:cubicBezTo>
                  <a:pt x="15635" y="21600"/>
                  <a:pt x="10800" y="20681"/>
                  <a:pt x="10800" y="19548"/>
                </a:cubicBezTo>
                <a:lnTo>
                  <a:pt x="10800" y="12852"/>
                </a:lnTo>
                <a:cubicBezTo>
                  <a:pt x="10800" y="11719"/>
                  <a:pt x="5965" y="10800"/>
                  <a:pt x="0" y="10800"/>
                </a:cubicBezTo>
                <a:cubicBezTo>
                  <a:pt x="5965" y="10800"/>
                  <a:pt x="10800" y="9881"/>
                  <a:pt x="10800" y="8748"/>
                </a:cubicBezTo>
                <a:lnTo>
                  <a:pt x="10800" y="2052"/>
                </a:lnTo>
                <a:cubicBezTo>
                  <a:pt x="10800" y="919"/>
                  <a:pt x="15635" y="0"/>
                  <a:pt x="21600" y="0"/>
                </a:cubicBezTo>
              </a:path>
            </a:pathLst>
          </a:custGeom>
          <a:noFill/>
          <a:ln w="25400" cap="flat" cmpd="sng">
            <a:solidFill>
              <a:srgbClr val="8E171B"/>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Calibri" panose="020F0502020204030204" pitchFamily="34" charset="0"/>
              <a:cs typeface="Calibri" panose="020F0502020204030204" pitchFamily="34" charset="0"/>
              <a:sym typeface="Arial"/>
            </a:endParaRPr>
          </a:p>
        </p:txBody>
      </p:sp>
      <p:pic>
        <p:nvPicPr>
          <p:cNvPr id="435" name="Google Shape;435;p12"/>
          <p:cNvPicPr preferRelativeResize="0"/>
          <p:nvPr/>
        </p:nvPicPr>
        <p:blipFill rotWithShape="1">
          <a:blip r:embed="rId3">
            <a:alphaModFix/>
          </a:blip>
          <a:srcRect/>
          <a:stretch/>
        </p:blipFill>
        <p:spPr>
          <a:xfrm>
            <a:off x="10562062" y="6192335"/>
            <a:ext cx="1581615" cy="641433"/>
          </a:xfrm>
          <a:prstGeom prst="rect">
            <a:avLst/>
          </a:prstGeom>
          <a:noFill/>
          <a:ln>
            <a:noFill/>
          </a:ln>
        </p:spPr>
      </p:pic>
      <p:pic>
        <p:nvPicPr>
          <p:cNvPr id="436" name="Google Shape;436;p12" descr="A colorful chart with text&#10;&#10;Description automatically generated with medium confidence"/>
          <p:cNvPicPr preferRelativeResize="0"/>
          <p:nvPr/>
        </p:nvPicPr>
        <p:blipFill rotWithShape="1">
          <a:blip r:embed="rId4">
            <a:alphaModFix/>
          </a:blip>
          <a:srcRect/>
          <a:stretch/>
        </p:blipFill>
        <p:spPr>
          <a:xfrm>
            <a:off x="3291715" y="2247228"/>
            <a:ext cx="5229810" cy="4306011"/>
          </a:xfrm>
          <a:prstGeom prst="rect">
            <a:avLst/>
          </a:prstGeom>
          <a:noFill/>
          <a:ln>
            <a:noFill/>
          </a:ln>
        </p:spPr>
      </p:pic>
      <p:sp>
        <p:nvSpPr>
          <p:cNvPr id="2" name="Title 1">
            <a:extLst>
              <a:ext uri="{FF2B5EF4-FFF2-40B4-BE49-F238E27FC236}">
                <a16:creationId xmlns:a16="http://schemas.microsoft.com/office/drawing/2014/main" id="{D8F0494E-7F7E-4E93-9791-300C4E490511}"/>
              </a:ext>
            </a:extLst>
          </p:cNvPr>
          <p:cNvSpPr>
            <a:spLocks noGrp="1"/>
          </p:cNvSpPr>
          <p:nvPr>
            <p:ph type="title"/>
          </p:nvPr>
        </p:nvSpPr>
        <p:spPr>
          <a:xfrm>
            <a:off x="838200" y="273901"/>
            <a:ext cx="10515600" cy="610495"/>
          </a:xfrm>
        </p:spPr>
        <p:txBody>
          <a:bodyPr>
            <a:normAutofit/>
          </a:bodyPr>
          <a:lstStyle/>
          <a:p>
            <a:pPr algn="ctr"/>
            <a:r>
              <a:rPr lang="en-US" sz="3600" dirty="0">
                <a:solidFill>
                  <a:srgbClr val="8E171B"/>
                </a:solidFill>
              </a:rPr>
              <a:t>SDC</a:t>
            </a:r>
            <a:r>
              <a:rPr lang="en-US" sz="3600" baseline="0" dirty="0">
                <a:solidFill>
                  <a:srgbClr val="8E171B"/>
                </a:solidFill>
              </a:rPr>
              <a:t> Curriculum Structure</a:t>
            </a:r>
            <a:endParaRPr lang="en-US" sz="3600" dirty="0">
              <a:solidFill>
                <a:srgbClr val="8E171B"/>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pic>
        <p:nvPicPr>
          <p:cNvPr id="441" name="Google Shape;441;p13" descr="Table&#10;&#10;Description automatically generated"/>
          <p:cNvPicPr preferRelativeResize="0"/>
          <p:nvPr/>
        </p:nvPicPr>
        <p:blipFill rotWithShape="1">
          <a:blip r:embed="rId3">
            <a:alphaModFix/>
          </a:blip>
          <a:srcRect t="5448" r="10374" b="15987"/>
          <a:stretch/>
        </p:blipFill>
        <p:spPr>
          <a:xfrm>
            <a:off x="9196" y="0"/>
            <a:ext cx="6086804" cy="6855578"/>
          </a:xfrm>
          <a:prstGeom prst="rect">
            <a:avLst/>
          </a:prstGeom>
          <a:noFill/>
          <a:ln>
            <a:noFill/>
          </a:ln>
        </p:spPr>
      </p:pic>
      <p:sp>
        <p:nvSpPr>
          <p:cNvPr id="442" name="Google Shape;442;p13"/>
          <p:cNvSpPr/>
          <p:nvPr/>
        </p:nvSpPr>
        <p:spPr>
          <a:xfrm>
            <a:off x="5221623" y="669604"/>
            <a:ext cx="427843" cy="432996"/>
          </a:xfrm>
          <a:prstGeom prst="ellipse">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panose="020F0502020204030204" pitchFamily="34" charset="0"/>
              <a:cs typeface="Calibri" panose="020F0502020204030204" pitchFamily="34" charset="0"/>
              <a:sym typeface="Arial"/>
            </a:endParaRPr>
          </a:p>
        </p:txBody>
      </p:sp>
      <p:sp>
        <p:nvSpPr>
          <p:cNvPr id="443" name="Google Shape;443;p13"/>
          <p:cNvSpPr/>
          <p:nvPr/>
        </p:nvSpPr>
        <p:spPr>
          <a:xfrm>
            <a:off x="2559514" y="3838687"/>
            <a:ext cx="355002" cy="355002"/>
          </a:xfrm>
          <a:prstGeom prst="ellipse">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panose="020F0502020204030204" pitchFamily="34" charset="0"/>
              <a:cs typeface="Calibri" panose="020F0502020204030204" pitchFamily="34" charset="0"/>
              <a:sym typeface="Arial"/>
            </a:endParaRPr>
          </a:p>
        </p:txBody>
      </p:sp>
      <p:sp>
        <p:nvSpPr>
          <p:cNvPr id="444" name="Google Shape;444;p13"/>
          <p:cNvSpPr txBox="1"/>
          <p:nvPr/>
        </p:nvSpPr>
        <p:spPr>
          <a:xfrm>
            <a:off x="6096000" y="378412"/>
            <a:ext cx="5822731" cy="5324494"/>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1700"/>
              <a:buFont typeface="Arial"/>
              <a:buChar char="•"/>
            </a:pPr>
            <a:r>
              <a:rPr lang="en-US" sz="2000" b="0" i="0" u="none" strike="noStrike" cap="none" dirty="0">
                <a:solidFill>
                  <a:srgbClr val="000000"/>
                </a:solidFill>
                <a:latin typeface="Calibri" panose="020F0502020204030204" pitchFamily="34" charset="0"/>
                <a:ea typeface="Gill Sans"/>
                <a:cs typeface="Calibri" panose="020F0502020204030204" pitchFamily="34" charset="0"/>
                <a:sym typeface="Gill Sans"/>
              </a:rPr>
              <a:t>Most SDC courses fall under a specific “Area of Academic Emphasis”</a:t>
            </a:r>
            <a:endParaRPr sz="2000" b="0" i="0" u="none" strike="noStrike" cap="none" dirty="0">
              <a:solidFill>
                <a:srgbClr val="000000"/>
              </a:solidFill>
              <a:latin typeface="Calibri" panose="020F0502020204030204" pitchFamily="34" charset="0"/>
              <a:cs typeface="Calibri" panose="020F0502020204030204" pitchFamily="34" charset="0"/>
              <a:sym typeface="Arial"/>
            </a:endParaRPr>
          </a:p>
          <a:p>
            <a:pPr marL="285750" marR="0" lvl="0" indent="-177800" algn="l" rtl="0">
              <a:lnSpc>
                <a:spcPct val="100000"/>
              </a:lnSpc>
              <a:spcBef>
                <a:spcPts val="0"/>
              </a:spcBef>
              <a:spcAft>
                <a:spcPts val="0"/>
              </a:spcAft>
              <a:buClr>
                <a:srgbClr val="000000"/>
              </a:buClr>
              <a:buSzPts val="1700"/>
              <a:buFont typeface="Arial"/>
              <a:buNone/>
            </a:pPr>
            <a:endParaRPr sz="2000" b="0" i="0" u="none" strike="noStrike" cap="none" dirty="0">
              <a:solidFill>
                <a:srgbClr val="000000"/>
              </a:solidFill>
              <a:latin typeface="Calibri" panose="020F0502020204030204" pitchFamily="34" charset="0"/>
              <a:ea typeface="Gill Sans"/>
              <a:cs typeface="Calibri" panose="020F0502020204030204" pitchFamily="34" charset="0"/>
              <a:sym typeface="Gill Sans"/>
            </a:endParaRPr>
          </a:p>
          <a:p>
            <a:pPr marL="285750" marR="0" lvl="0" indent="-285750" algn="l" rtl="0">
              <a:lnSpc>
                <a:spcPct val="100000"/>
              </a:lnSpc>
              <a:spcBef>
                <a:spcPts val="0"/>
              </a:spcBef>
              <a:spcAft>
                <a:spcPts val="0"/>
              </a:spcAft>
              <a:buClr>
                <a:srgbClr val="000000"/>
              </a:buClr>
              <a:buSzPts val="1700"/>
              <a:buFont typeface="Arial"/>
              <a:buChar char="•"/>
            </a:pPr>
            <a:r>
              <a:rPr lang="en-US" sz="2000" b="0" i="0" u="none" strike="noStrike" cap="none" dirty="0">
                <a:solidFill>
                  <a:srgbClr val="000000"/>
                </a:solidFill>
                <a:latin typeface="Calibri" panose="020F0502020204030204" pitchFamily="34" charset="0"/>
                <a:ea typeface="Gill Sans"/>
                <a:cs typeface="Calibri" panose="020F0502020204030204" pitchFamily="34" charset="0"/>
                <a:sym typeface="Gill Sans"/>
              </a:rPr>
              <a:t>This figure to the left shows the Areas of Academic Emphasis alongside the 4 SDC concentrations </a:t>
            </a:r>
            <a:endParaRPr sz="2000" b="0" i="0" u="none" strike="noStrike" cap="none" dirty="0">
              <a:solidFill>
                <a:srgbClr val="000000"/>
              </a:solidFill>
              <a:latin typeface="Calibri" panose="020F0502020204030204" pitchFamily="34" charset="0"/>
              <a:cs typeface="Calibri" panose="020F0502020204030204" pitchFamily="34" charset="0"/>
              <a:sym typeface="Arial"/>
            </a:endParaRPr>
          </a:p>
          <a:p>
            <a:pPr marL="285750" marR="0" lvl="0" indent="-177800" algn="l" rtl="0">
              <a:lnSpc>
                <a:spcPct val="100000"/>
              </a:lnSpc>
              <a:spcBef>
                <a:spcPts val="0"/>
              </a:spcBef>
              <a:spcAft>
                <a:spcPts val="0"/>
              </a:spcAft>
              <a:buClr>
                <a:srgbClr val="000000"/>
              </a:buClr>
              <a:buSzPts val="1700"/>
              <a:buFont typeface="Arial"/>
              <a:buNone/>
            </a:pPr>
            <a:endParaRPr sz="2000" b="0" i="0" u="none" strike="noStrike" cap="none" dirty="0">
              <a:solidFill>
                <a:srgbClr val="000000"/>
              </a:solidFill>
              <a:latin typeface="Calibri" panose="020F0502020204030204" pitchFamily="34" charset="0"/>
              <a:ea typeface="Gill Sans"/>
              <a:cs typeface="Calibri" panose="020F0502020204030204" pitchFamily="34" charset="0"/>
              <a:sym typeface="Gill Sans"/>
            </a:endParaRPr>
          </a:p>
          <a:p>
            <a:pPr marL="285750" marR="0" lvl="0" indent="-285750" algn="l" rtl="0">
              <a:lnSpc>
                <a:spcPct val="100000"/>
              </a:lnSpc>
              <a:spcBef>
                <a:spcPts val="0"/>
              </a:spcBef>
              <a:spcAft>
                <a:spcPts val="0"/>
              </a:spcAft>
              <a:buClr>
                <a:srgbClr val="000000"/>
              </a:buClr>
              <a:buSzPts val="1700"/>
              <a:buFont typeface="Arial"/>
              <a:buChar char="•"/>
            </a:pPr>
            <a:r>
              <a:rPr lang="en-US" sz="2000" b="0" i="0" u="none" strike="noStrike" cap="none" dirty="0">
                <a:solidFill>
                  <a:srgbClr val="000000"/>
                </a:solidFill>
                <a:latin typeface="Calibri" panose="020F0502020204030204" pitchFamily="34" charset="0"/>
                <a:ea typeface="Gill Sans"/>
                <a:cs typeface="Calibri" panose="020F0502020204030204" pitchFamily="34" charset="0"/>
                <a:sym typeface="Gill Sans"/>
              </a:rPr>
              <a:t>Under each concentration you will see the required number of units that accompany each Area of Academic Emphasis</a:t>
            </a:r>
            <a:endParaRPr sz="2000" b="0" i="0" u="none" strike="noStrike" cap="none" dirty="0">
              <a:solidFill>
                <a:srgbClr val="000000"/>
              </a:solidFill>
              <a:latin typeface="Calibri" panose="020F0502020204030204" pitchFamily="34" charset="0"/>
              <a:cs typeface="Calibri" panose="020F0502020204030204" pitchFamily="34" charset="0"/>
              <a:sym typeface="Arial"/>
            </a:endParaRPr>
          </a:p>
          <a:p>
            <a:pPr marL="285750" marR="0" lvl="0" indent="-177800" algn="l" rtl="0">
              <a:lnSpc>
                <a:spcPct val="100000"/>
              </a:lnSpc>
              <a:spcBef>
                <a:spcPts val="0"/>
              </a:spcBef>
              <a:spcAft>
                <a:spcPts val="0"/>
              </a:spcAft>
              <a:buClr>
                <a:srgbClr val="000000"/>
              </a:buClr>
              <a:buSzPts val="1700"/>
              <a:buFont typeface="Arial"/>
              <a:buNone/>
            </a:pPr>
            <a:endParaRPr sz="2000" b="0" i="0" u="none" strike="noStrike" cap="none" dirty="0">
              <a:solidFill>
                <a:srgbClr val="000000"/>
              </a:solidFill>
              <a:latin typeface="Calibri" panose="020F0502020204030204" pitchFamily="34" charset="0"/>
              <a:ea typeface="Gill Sans"/>
              <a:cs typeface="Calibri" panose="020F0502020204030204" pitchFamily="34" charset="0"/>
              <a:sym typeface="Gill Sans"/>
            </a:endParaRPr>
          </a:p>
          <a:p>
            <a:pPr marL="285750" marR="0" lvl="0" indent="-285750" algn="l" rtl="0">
              <a:lnSpc>
                <a:spcPct val="100000"/>
              </a:lnSpc>
              <a:spcBef>
                <a:spcPts val="0"/>
              </a:spcBef>
              <a:spcAft>
                <a:spcPts val="0"/>
              </a:spcAft>
              <a:buClr>
                <a:srgbClr val="000000"/>
              </a:buClr>
              <a:buSzPts val="1700"/>
              <a:buFont typeface="Arial"/>
              <a:buChar char="•"/>
            </a:pPr>
            <a:r>
              <a:rPr lang="en-US" sz="2000" b="0" i="0" u="none" strike="noStrike" cap="none" dirty="0">
                <a:solidFill>
                  <a:srgbClr val="000000"/>
                </a:solidFill>
                <a:latin typeface="Calibri" panose="020F0502020204030204" pitchFamily="34" charset="0"/>
                <a:ea typeface="Gill Sans"/>
                <a:cs typeface="Calibri" panose="020F0502020204030204" pitchFamily="34" charset="0"/>
                <a:sym typeface="Gill Sans"/>
              </a:rPr>
              <a:t>Example - Under the SDC-SUS concentration, students will take 12 units that fall under Building, Infrastructure, and Urban System Development</a:t>
            </a:r>
            <a:endParaRPr sz="2000" b="0" i="0" u="none" strike="noStrike" cap="none" dirty="0">
              <a:solidFill>
                <a:srgbClr val="000000"/>
              </a:solidFill>
              <a:latin typeface="Calibri" panose="020F0502020204030204" pitchFamily="34" charset="0"/>
              <a:cs typeface="Calibri" panose="020F0502020204030204" pitchFamily="34" charset="0"/>
              <a:sym typeface="Arial"/>
            </a:endParaRPr>
          </a:p>
          <a:p>
            <a:pPr marL="285750" marR="0" lvl="0" indent="-177800" algn="l" rtl="0">
              <a:lnSpc>
                <a:spcPct val="100000"/>
              </a:lnSpc>
              <a:spcBef>
                <a:spcPts val="0"/>
              </a:spcBef>
              <a:spcAft>
                <a:spcPts val="0"/>
              </a:spcAft>
              <a:buClr>
                <a:srgbClr val="000000"/>
              </a:buClr>
              <a:buSzPts val="1700"/>
              <a:buFont typeface="Arial"/>
              <a:buNone/>
            </a:pPr>
            <a:endParaRPr sz="2000" b="0" i="0" u="none" strike="noStrike" cap="none" dirty="0">
              <a:solidFill>
                <a:srgbClr val="000000"/>
              </a:solidFill>
              <a:latin typeface="Calibri" panose="020F0502020204030204" pitchFamily="34" charset="0"/>
              <a:ea typeface="Gill Sans"/>
              <a:cs typeface="Calibri" panose="020F0502020204030204" pitchFamily="34" charset="0"/>
              <a:sym typeface="Gill Sans"/>
            </a:endParaRPr>
          </a:p>
          <a:p>
            <a:pPr marL="285750" marR="0" lvl="0" indent="-285750" algn="l" rtl="0">
              <a:lnSpc>
                <a:spcPct val="100000"/>
              </a:lnSpc>
              <a:spcBef>
                <a:spcPts val="0"/>
              </a:spcBef>
              <a:spcAft>
                <a:spcPts val="0"/>
              </a:spcAft>
              <a:buClr>
                <a:srgbClr val="000000"/>
              </a:buClr>
              <a:buSzPts val="1700"/>
              <a:buFont typeface="Arial"/>
              <a:buChar char="•"/>
            </a:pPr>
            <a:r>
              <a:rPr lang="en-US" sz="2000" b="0" i="0" u="none" strike="noStrike" cap="none" dirty="0">
                <a:solidFill>
                  <a:srgbClr val="000000"/>
                </a:solidFill>
                <a:latin typeface="Calibri" panose="020F0502020204030204" pitchFamily="34" charset="0"/>
                <a:ea typeface="Gill Sans"/>
                <a:cs typeface="Calibri" panose="020F0502020204030204" pitchFamily="34" charset="0"/>
                <a:sym typeface="Gill Sans"/>
              </a:rPr>
              <a:t>Example - With the SDC-Management concentration, students will be taking 12 units in Construction </a:t>
            </a:r>
            <a:endParaRPr sz="2000" b="0" i="0" u="none" strike="noStrike" cap="none" dirty="0">
              <a:solidFill>
                <a:srgbClr val="000000"/>
              </a:solidFill>
              <a:latin typeface="Calibri" panose="020F0502020204030204" pitchFamily="34" charset="0"/>
              <a:cs typeface="Calibri" panose="020F0502020204030204" pitchFamily="34" charset="0"/>
              <a:sym typeface="Arial"/>
            </a:endParaRPr>
          </a:p>
        </p:txBody>
      </p:sp>
      <p:pic>
        <p:nvPicPr>
          <p:cNvPr id="445" name="Google Shape;445;p13"/>
          <p:cNvPicPr preferRelativeResize="0"/>
          <p:nvPr/>
        </p:nvPicPr>
        <p:blipFill rotWithShape="1">
          <a:blip r:embed="rId4">
            <a:alphaModFix/>
          </a:blip>
          <a:srcRect/>
          <a:stretch/>
        </p:blipFill>
        <p:spPr>
          <a:xfrm>
            <a:off x="10562062" y="6192335"/>
            <a:ext cx="1581615" cy="64143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14"/>
          <p:cNvSpPr txBox="1">
            <a:spLocks noGrp="1"/>
          </p:cNvSpPr>
          <p:nvPr>
            <p:ph type="body" idx="1"/>
          </p:nvPr>
        </p:nvSpPr>
        <p:spPr>
          <a:xfrm>
            <a:off x="2281418" y="2146766"/>
            <a:ext cx="8321513" cy="2127009"/>
          </a:xfrm>
          <a:prstGeom prst="rect">
            <a:avLst/>
          </a:prstGeom>
          <a:solidFill>
            <a:srgbClr val="FFFFFF">
              <a:alpha val="74117"/>
            </a:srgbClr>
          </a:solidFill>
          <a:ln>
            <a:noFill/>
          </a:ln>
        </p:spPr>
        <p:txBody>
          <a:bodyPr spcFirstLastPara="1" wrap="square" lIns="91425" tIns="45700" rIns="91425" bIns="45700" anchor="ctr" anchorCtr="0">
            <a:noAutofit/>
          </a:bodyPr>
          <a:lstStyle/>
          <a:p>
            <a:pPr marL="306000" lvl="0" indent="-306000" algn="l" rtl="0">
              <a:lnSpc>
                <a:spcPct val="100000"/>
              </a:lnSpc>
              <a:spcBef>
                <a:spcPts val="0"/>
              </a:spcBef>
              <a:spcAft>
                <a:spcPts val="0"/>
              </a:spcAft>
              <a:buSzPts val="3220"/>
              <a:buChar char="◼"/>
            </a:pPr>
            <a:r>
              <a:rPr lang="en-US" sz="3500" dirty="0">
                <a:solidFill>
                  <a:schemeClr val="accent1"/>
                </a:solidFill>
                <a:latin typeface="Calibri" panose="020F0502020204030204" pitchFamily="34" charset="0"/>
                <a:cs typeface="Calibri" panose="020F0502020204030204" pitchFamily="34" charset="0"/>
              </a:rPr>
              <a:t>25% </a:t>
            </a:r>
            <a:r>
              <a:rPr lang="en-US" sz="3500" dirty="0">
                <a:solidFill>
                  <a:schemeClr val="dk1"/>
                </a:solidFill>
                <a:latin typeface="Calibri" panose="020F0502020204030204" pitchFamily="34" charset="0"/>
                <a:cs typeface="Calibri" panose="020F0502020204030204" pitchFamily="34" charset="0"/>
              </a:rPr>
              <a:t>taught by SDC tenure-line faculty</a:t>
            </a:r>
            <a:endParaRPr dirty="0">
              <a:latin typeface="Calibri" panose="020F0502020204030204" pitchFamily="34" charset="0"/>
              <a:cs typeface="Calibri" panose="020F0502020204030204" pitchFamily="34" charset="0"/>
            </a:endParaRPr>
          </a:p>
          <a:p>
            <a:pPr marL="306000" lvl="0" indent="-306000" algn="l" rtl="0">
              <a:lnSpc>
                <a:spcPct val="100000"/>
              </a:lnSpc>
              <a:spcBef>
                <a:spcPts val="1300"/>
              </a:spcBef>
              <a:spcAft>
                <a:spcPts val="0"/>
              </a:spcAft>
              <a:buSzPts val="3220"/>
              <a:buChar char="◼"/>
            </a:pPr>
            <a:r>
              <a:rPr lang="en-US" sz="3500" dirty="0">
                <a:solidFill>
                  <a:schemeClr val="accent1"/>
                </a:solidFill>
                <a:latin typeface="Calibri" panose="020F0502020204030204" pitchFamily="34" charset="0"/>
                <a:cs typeface="Calibri" panose="020F0502020204030204" pitchFamily="34" charset="0"/>
              </a:rPr>
              <a:t>25% </a:t>
            </a:r>
            <a:r>
              <a:rPr lang="en-US" sz="3500" dirty="0">
                <a:solidFill>
                  <a:schemeClr val="dk1"/>
                </a:solidFill>
                <a:latin typeface="Calibri" panose="020F0502020204030204" pitchFamily="34" charset="0"/>
                <a:cs typeface="Calibri" panose="020F0502020204030204" pitchFamily="34" charset="0"/>
              </a:rPr>
              <a:t>taught by leading practitioners</a:t>
            </a:r>
            <a:endParaRPr dirty="0">
              <a:latin typeface="Calibri" panose="020F0502020204030204" pitchFamily="34" charset="0"/>
              <a:cs typeface="Calibri" panose="020F0502020204030204" pitchFamily="34" charset="0"/>
            </a:endParaRPr>
          </a:p>
          <a:p>
            <a:pPr marL="306000" lvl="0" indent="-306000" algn="l" rtl="0">
              <a:lnSpc>
                <a:spcPct val="100000"/>
              </a:lnSpc>
              <a:spcBef>
                <a:spcPts val="1300"/>
              </a:spcBef>
              <a:spcAft>
                <a:spcPts val="0"/>
              </a:spcAft>
              <a:buSzPts val="3220"/>
              <a:buChar char="◼"/>
            </a:pPr>
            <a:r>
              <a:rPr lang="en-US" sz="3500" dirty="0">
                <a:solidFill>
                  <a:schemeClr val="accent1"/>
                </a:solidFill>
                <a:latin typeface="Calibri" panose="020F0502020204030204" pitchFamily="34" charset="0"/>
                <a:cs typeface="Calibri" panose="020F0502020204030204" pitchFamily="34" charset="0"/>
              </a:rPr>
              <a:t>50% </a:t>
            </a:r>
            <a:r>
              <a:rPr lang="en-US" sz="3500" dirty="0">
                <a:solidFill>
                  <a:schemeClr val="dk1"/>
                </a:solidFill>
                <a:latin typeface="Calibri" panose="020F0502020204030204" pitchFamily="34" charset="0"/>
                <a:cs typeface="Calibri" panose="020F0502020204030204" pitchFamily="34" charset="0"/>
              </a:rPr>
              <a:t>taught by other Stanford faculty</a:t>
            </a:r>
            <a:endParaRPr dirty="0">
              <a:latin typeface="Calibri" panose="020F0502020204030204" pitchFamily="34" charset="0"/>
              <a:cs typeface="Calibri" panose="020F0502020204030204" pitchFamily="34" charset="0"/>
            </a:endParaRPr>
          </a:p>
        </p:txBody>
      </p:sp>
      <p:sp>
        <p:nvSpPr>
          <p:cNvPr id="347" name="Google Shape;347;p14"/>
          <p:cNvSpPr txBox="1"/>
          <p:nvPr/>
        </p:nvSpPr>
        <p:spPr>
          <a:xfrm>
            <a:off x="325184" y="5126804"/>
            <a:ext cx="11608204" cy="1015622"/>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0000"/>
              </a:buClr>
              <a:buSzPts val="2000"/>
              <a:buFont typeface="Arial"/>
              <a:buNone/>
            </a:pPr>
            <a:r>
              <a:rPr lang="en-US" sz="2000" b="0" i="0" u="none" strike="noStrike" cap="none">
                <a:solidFill>
                  <a:schemeClr val="dk1"/>
                </a:solidFill>
                <a:latin typeface="Calibri" panose="020F0502020204030204" pitchFamily="34" charset="0"/>
                <a:ea typeface="Gill Sans"/>
                <a:cs typeface="Calibri" panose="020F0502020204030204" pitchFamily="34" charset="0"/>
                <a:sym typeface="Gill Sans"/>
              </a:rPr>
              <a:t>We encourage you to take courses that are taught by different faculty/tenure-line/leading practitioners! </a:t>
            </a:r>
            <a:endParaRPr sz="1400" b="0" i="0" u="none" strike="noStrike" cap="none">
              <a:solidFill>
                <a:srgbClr val="000000"/>
              </a:solidFill>
              <a:latin typeface="Calibri" panose="020F0502020204030204" pitchFamily="34" charset="0"/>
              <a:cs typeface="Calibri" panose="020F0502020204030204" pitchFamily="34" charset="0"/>
              <a:sym typeface="Arial"/>
            </a:endParaRPr>
          </a:p>
          <a:p>
            <a:pPr marL="0" marR="0" lvl="0" indent="0" algn="ctr" rtl="0">
              <a:lnSpc>
                <a:spcPct val="150000"/>
              </a:lnSpc>
              <a:spcBef>
                <a:spcPts val="0"/>
              </a:spcBef>
              <a:spcAft>
                <a:spcPts val="0"/>
              </a:spcAft>
              <a:buClr>
                <a:srgbClr val="000000"/>
              </a:buClr>
              <a:buSzPts val="2000"/>
              <a:buFont typeface="Arial"/>
              <a:buNone/>
            </a:pPr>
            <a:r>
              <a:rPr lang="en-US" sz="2000" b="0" i="0" u="none" strike="noStrike" cap="none">
                <a:solidFill>
                  <a:schemeClr val="dk1"/>
                </a:solidFill>
                <a:latin typeface="Calibri" panose="020F0502020204030204" pitchFamily="34" charset="0"/>
                <a:ea typeface="Gill Sans"/>
                <a:cs typeface="Calibri" panose="020F0502020204030204" pitchFamily="34" charset="0"/>
                <a:sym typeface="Gill Sans"/>
              </a:rPr>
              <a:t>We want you to experience a diversity of concepts and teaching styles in your education here at Stanford.</a:t>
            </a:r>
            <a:endParaRPr sz="1400" b="0" i="0" u="none" strike="noStrike" cap="none">
              <a:solidFill>
                <a:srgbClr val="000000"/>
              </a:solidFill>
              <a:latin typeface="Calibri" panose="020F0502020204030204" pitchFamily="34" charset="0"/>
              <a:cs typeface="Calibri" panose="020F0502020204030204" pitchFamily="34" charset="0"/>
              <a:sym typeface="Arial"/>
            </a:endParaRPr>
          </a:p>
        </p:txBody>
      </p:sp>
      <p:cxnSp>
        <p:nvCxnSpPr>
          <p:cNvPr id="348" name="Google Shape;348;p14"/>
          <p:cNvCxnSpPr/>
          <p:nvPr/>
        </p:nvCxnSpPr>
        <p:spPr>
          <a:xfrm>
            <a:off x="1177142" y="4787758"/>
            <a:ext cx="9904288" cy="0"/>
          </a:xfrm>
          <a:prstGeom prst="straightConnector1">
            <a:avLst/>
          </a:prstGeom>
          <a:noFill/>
          <a:ln w="22225" cap="rnd" cmpd="sng">
            <a:solidFill>
              <a:schemeClr val="accent1"/>
            </a:solidFill>
            <a:prstDash val="solid"/>
            <a:round/>
            <a:headEnd type="none" w="sm" len="sm"/>
            <a:tailEnd type="none" w="sm" len="sm"/>
          </a:ln>
        </p:spPr>
      </p:cxnSp>
      <p:sp>
        <p:nvSpPr>
          <p:cNvPr id="2" name="Title 1">
            <a:extLst>
              <a:ext uri="{FF2B5EF4-FFF2-40B4-BE49-F238E27FC236}">
                <a16:creationId xmlns:a16="http://schemas.microsoft.com/office/drawing/2014/main" id="{1FF5E5D5-CB48-B686-EAE6-011EBE0788FA}"/>
              </a:ext>
            </a:extLst>
          </p:cNvPr>
          <p:cNvSpPr>
            <a:spLocks noGrp="1"/>
          </p:cNvSpPr>
          <p:nvPr>
            <p:ph type="title"/>
          </p:nvPr>
        </p:nvSpPr>
        <p:spPr>
          <a:xfrm>
            <a:off x="581192" y="702156"/>
            <a:ext cx="11029616" cy="834027"/>
          </a:xfrm>
        </p:spPr>
        <p:txBody>
          <a:bodyPr/>
          <a:lstStyle/>
          <a:p>
            <a:pPr algn="ctr" rtl="0"/>
            <a:r>
              <a:rPr lang="en-US" sz="3600" b="0" i="0" dirty="0">
                <a:solidFill>
                  <a:srgbClr val="FFFFFF"/>
                </a:solidFill>
                <a:effectLst/>
                <a:latin typeface="Calibri" panose="020F0502020204030204" pitchFamily="34" charset="0"/>
                <a:ea typeface="Gill Sans" panose="020B0502020104020203" pitchFamily="34" charset="-79"/>
                <a:cs typeface="Calibri" panose="020F0502020204030204" pitchFamily="34" charset="0"/>
              </a:rPr>
              <a:t>Diversity in Teaching</a:t>
            </a:r>
            <a:endParaRPr lang="en-US" dirty="0">
              <a:effectLs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4" name="Google Shape;354;p71"/>
          <p:cNvSpPr/>
          <p:nvPr/>
        </p:nvSpPr>
        <p:spPr>
          <a:xfrm>
            <a:off x="2052858" y="5807247"/>
            <a:ext cx="831958" cy="492443"/>
          </a:xfrm>
          <a:prstGeom prst="rect">
            <a:avLst/>
          </a:prstGeom>
          <a:solidFill>
            <a:srgbClr val="FFFFFF">
              <a:alpha val="40000"/>
            </a:srgbClr>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Calibri" panose="020F0502020204030204" pitchFamily="34" charset="0"/>
                <a:cs typeface="Calibri" panose="020F0502020204030204" pitchFamily="34" charset="0"/>
                <a:sym typeface="Arial"/>
              </a:rPr>
              <a:t>Eduardo </a:t>
            </a:r>
            <a:br>
              <a:rPr lang="en-US" sz="1600" b="0" i="0" u="none" strike="noStrike" cap="none">
                <a:solidFill>
                  <a:srgbClr val="000000"/>
                </a:solidFill>
                <a:latin typeface="Calibri" panose="020F0502020204030204" pitchFamily="34" charset="0"/>
                <a:cs typeface="Calibri" panose="020F0502020204030204" pitchFamily="34" charset="0"/>
                <a:sym typeface="Arial"/>
              </a:rPr>
            </a:br>
            <a:r>
              <a:rPr lang="en-US" sz="1600" b="0" i="0" u="none" strike="noStrike" cap="none">
                <a:solidFill>
                  <a:srgbClr val="000000"/>
                </a:solidFill>
                <a:latin typeface="Calibri" panose="020F0502020204030204" pitchFamily="34" charset="0"/>
                <a:cs typeface="Calibri" panose="020F0502020204030204" pitchFamily="34" charset="0"/>
                <a:sym typeface="Arial"/>
              </a:rPr>
              <a:t>Miranda</a:t>
            </a:r>
            <a:endParaRPr sz="1400" b="0" i="0" u="none" strike="noStrike" cap="none">
              <a:solidFill>
                <a:srgbClr val="000000"/>
              </a:solidFill>
              <a:latin typeface="Calibri" panose="020F0502020204030204" pitchFamily="34" charset="0"/>
              <a:cs typeface="Calibri" panose="020F0502020204030204" pitchFamily="34" charset="0"/>
              <a:sym typeface="Arial"/>
            </a:endParaRPr>
          </a:p>
        </p:txBody>
      </p:sp>
      <p:sp>
        <p:nvSpPr>
          <p:cNvPr id="355" name="Google Shape;355;p71"/>
          <p:cNvSpPr/>
          <p:nvPr/>
        </p:nvSpPr>
        <p:spPr>
          <a:xfrm>
            <a:off x="5714205" y="5807247"/>
            <a:ext cx="920124" cy="492443"/>
          </a:xfrm>
          <a:prstGeom prst="rect">
            <a:avLst/>
          </a:prstGeom>
          <a:solidFill>
            <a:srgbClr val="FFFFFF">
              <a:alpha val="40000"/>
            </a:srgbClr>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Calibri" panose="020F0502020204030204" pitchFamily="34" charset="0"/>
                <a:cs typeface="Calibri" panose="020F0502020204030204" pitchFamily="34" charset="0"/>
                <a:sym typeface="Arial"/>
              </a:rPr>
              <a:t>Ram </a:t>
            </a:r>
            <a:br>
              <a:rPr lang="en-US" sz="1600" b="0" i="0" u="none" strike="noStrike" cap="none">
                <a:solidFill>
                  <a:srgbClr val="000000"/>
                </a:solidFill>
                <a:latin typeface="Calibri" panose="020F0502020204030204" pitchFamily="34" charset="0"/>
                <a:cs typeface="Calibri" panose="020F0502020204030204" pitchFamily="34" charset="0"/>
                <a:sym typeface="Arial"/>
              </a:rPr>
            </a:br>
            <a:r>
              <a:rPr lang="en-US" sz="1600" b="0" i="0" u="none" strike="noStrike" cap="none">
                <a:solidFill>
                  <a:srgbClr val="000000"/>
                </a:solidFill>
                <a:latin typeface="Calibri" panose="020F0502020204030204" pitchFamily="34" charset="0"/>
                <a:cs typeface="Calibri" panose="020F0502020204030204" pitchFamily="34" charset="0"/>
                <a:sym typeface="Arial"/>
              </a:rPr>
              <a:t>Rajagopal</a:t>
            </a:r>
            <a:endParaRPr sz="1400" b="0" i="0" u="none" strike="noStrike" cap="none">
              <a:solidFill>
                <a:srgbClr val="000000"/>
              </a:solidFill>
              <a:latin typeface="Calibri" panose="020F0502020204030204" pitchFamily="34" charset="0"/>
              <a:cs typeface="Calibri" panose="020F0502020204030204" pitchFamily="34" charset="0"/>
              <a:sym typeface="Arial"/>
            </a:endParaRPr>
          </a:p>
        </p:txBody>
      </p:sp>
      <p:sp>
        <p:nvSpPr>
          <p:cNvPr id="356" name="Google Shape;356;p71"/>
          <p:cNvSpPr/>
          <p:nvPr/>
        </p:nvSpPr>
        <p:spPr>
          <a:xfrm>
            <a:off x="7701818" y="5807247"/>
            <a:ext cx="547526" cy="492443"/>
          </a:xfrm>
          <a:prstGeom prst="rect">
            <a:avLst/>
          </a:prstGeom>
          <a:solidFill>
            <a:srgbClr val="FFFFFF">
              <a:alpha val="40000"/>
            </a:srgbClr>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Calibri" panose="020F0502020204030204" pitchFamily="34" charset="0"/>
                <a:cs typeface="Calibri" panose="020F0502020204030204" pitchFamily="34" charset="0"/>
                <a:sym typeface="Arial"/>
              </a:rPr>
              <a:t>Brian </a:t>
            </a:r>
            <a:br>
              <a:rPr lang="en-US" sz="1600" b="0" i="0" u="none" strike="noStrike" cap="none">
                <a:solidFill>
                  <a:srgbClr val="000000"/>
                </a:solidFill>
                <a:latin typeface="Calibri" panose="020F0502020204030204" pitchFamily="34" charset="0"/>
                <a:cs typeface="Calibri" panose="020F0502020204030204" pitchFamily="34" charset="0"/>
                <a:sym typeface="Arial"/>
              </a:rPr>
            </a:br>
            <a:r>
              <a:rPr lang="en-US" sz="1600" b="0" i="0" u="none" strike="noStrike" cap="none">
                <a:solidFill>
                  <a:srgbClr val="000000"/>
                </a:solidFill>
                <a:latin typeface="Calibri" panose="020F0502020204030204" pitchFamily="34" charset="0"/>
                <a:cs typeface="Calibri" panose="020F0502020204030204" pitchFamily="34" charset="0"/>
                <a:sym typeface="Arial"/>
              </a:rPr>
              <a:t>Sedar</a:t>
            </a:r>
            <a:endParaRPr sz="1600" b="0" i="0" u="none" strike="noStrike" cap="none">
              <a:solidFill>
                <a:srgbClr val="000000"/>
              </a:solidFill>
              <a:latin typeface="Calibri" panose="020F0502020204030204" pitchFamily="34" charset="0"/>
              <a:cs typeface="Calibri" panose="020F0502020204030204" pitchFamily="34" charset="0"/>
              <a:sym typeface="Arial"/>
            </a:endParaRPr>
          </a:p>
        </p:txBody>
      </p:sp>
      <p:pic>
        <p:nvPicPr>
          <p:cNvPr id="357" name="Google Shape;357;p71"/>
          <p:cNvPicPr preferRelativeResize="0"/>
          <p:nvPr/>
        </p:nvPicPr>
        <p:blipFill rotWithShape="1">
          <a:blip r:embed="rId3">
            <a:alphaModFix/>
          </a:blip>
          <a:srcRect/>
          <a:stretch/>
        </p:blipFill>
        <p:spPr>
          <a:xfrm>
            <a:off x="7198341" y="3972608"/>
            <a:ext cx="1554480" cy="1554480"/>
          </a:xfrm>
          <a:prstGeom prst="rect">
            <a:avLst/>
          </a:prstGeom>
          <a:noFill/>
          <a:ln>
            <a:noFill/>
          </a:ln>
        </p:spPr>
      </p:pic>
      <p:pic>
        <p:nvPicPr>
          <p:cNvPr id="358" name="Google Shape;358;p71"/>
          <p:cNvPicPr preferRelativeResize="0"/>
          <p:nvPr/>
        </p:nvPicPr>
        <p:blipFill rotWithShape="1">
          <a:blip r:embed="rId4">
            <a:alphaModFix/>
          </a:blip>
          <a:srcRect/>
          <a:stretch/>
        </p:blipFill>
        <p:spPr>
          <a:xfrm>
            <a:off x="1691597" y="3972608"/>
            <a:ext cx="1554480" cy="1554480"/>
          </a:xfrm>
          <a:prstGeom prst="rect">
            <a:avLst/>
          </a:prstGeom>
          <a:noFill/>
          <a:ln>
            <a:noFill/>
          </a:ln>
        </p:spPr>
      </p:pic>
      <p:pic>
        <p:nvPicPr>
          <p:cNvPr id="359" name="Google Shape;359;p71"/>
          <p:cNvPicPr preferRelativeResize="0"/>
          <p:nvPr/>
        </p:nvPicPr>
        <p:blipFill rotWithShape="1">
          <a:blip r:embed="rId5">
            <a:alphaModFix/>
          </a:blip>
          <a:srcRect/>
          <a:stretch/>
        </p:blipFill>
        <p:spPr>
          <a:xfrm>
            <a:off x="3532170" y="3972608"/>
            <a:ext cx="1554480" cy="1554480"/>
          </a:xfrm>
          <a:prstGeom prst="rect">
            <a:avLst/>
          </a:prstGeom>
          <a:noFill/>
          <a:ln>
            <a:noFill/>
          </a:ln>
        </p:spPr>
      </p:pic>
      <p:pic>
        <p:nvPicPr>
          <p:cNvPr id="360" name="Google Shape;360;p71"/>
          <p:cNvPicPr preferRelativeResize="0"/>
          <p:nvPr/>
        </p:nvPicPr>
        <p:blipFill rotWithShape="1">
          <a:blip r:embed="rId6">
            <a:alphaModFix/>
          </a:blip>
          <a:srcRect/>
          <a:stretch/>
        </p:blipFill>
        <p:spPr>
          <a:xfrm>
            <a:off x="5400913" y="3972608"/>
            <a:ext cx="1546708" cy="1554480"/>
          </a:xfrm>
          <a:prstGeom prst="rect">
            <a:avLst/>
          </a:prstGeom>
          <a:noFill/>
          <a:ln>
            <a:noFill/>
          </a:ln>
        </p:spPr>
      </p:pic>
      <p:sp>
        <p:nvSpPr>
          <p:cNvPr id="361" name="Google Shape;361;p71"/>
          <p:cNvSpPr/>
          <p:nvPr/>
        </p:nvSpPr>
        <p:spPr>
          <a:xfrm>
            <a:off x="3982192" y="5807247"/>
            <a:ext cx="662041" cy="492443"/>
          </a:xfrm>
          <a:prstGeom prst="rect">
            <a:avLst/>
          </a:prstGeom>
          <a:solidFill>
            <a:srgbClr val="FFFFFF">
              <a:alpha val="40000"/>
            </a:srgbClr>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Calibri" panose="020F0502020204030204" pitchFamily="34" charset="0"/>
                <a:cs typeface="Calibri" panose="020F0502020204030204" pitchFamily="34" charset="0"/>
                <a:sym typeface="Arial"/>
              </a:rPr>
              <a:t>Khalid </a:t>
            </a:r>
            <a:br>
              <a:rPr lang="en-US" sz="1600" b="0" i="0" u="none" strike="noStrike" cap="none">
                <a:solidFill>
                  <a:srgbClr val="000000"/>
                </a:solidFill>
                <a:latin typeface="Calibri" panose="020F0502020204030204" pitchFamily="34" charset="0"/>
                <a:cs typeface="Calibri" panose="020F0502020204030204" pitchFamily="34" charset="0"/>
                <a:sym typeface="Arial"/>
              </a:rPr>
            </a:br>
            <a:r>
              <a:rPr lang="en-US" sz="1600" b="0" i="0" u="none" strike="noStrike" cap="none">
                <a:solidFill>
                  <a:srgbClr val="000000"/>
                </a:solidFill>
                <a:latin typeface="Calibri" panose="020F0502020204030204" pitchFamily="34" charset="0"/>
                <a:cs typeface="Calibri" panose="020F0502020204030204" pitchFamily="34" charset="0"/>
                <a:sym typeface="Arial"/>
              </a:rPr>
              <a:t>Osman</a:t>
            </a:r>
            <a:endParaRPr sz="1600" b="0" i="0" u="none" strike="noStrike" cap="none">
              <a:solidFill>
                <a:srgbClr val="000000"/>
              </a:solidFill>
              <a:latin typeface="Calibri" panose="020F0502020204030204" pitchFamily="34" charset="0"/>
              <a:cs typeface="Calibri" panose="020F0502020204030204" pitchFamily="34" charset="0"/>
              <a:sym typeface="Arial"/>
            </a:endParaRPr>
          </a:p>
        </p:txBody>
      </p:sp>
      <p:sp>
        <p:nvSpPr>
          <p:cNvPr id="362" name="Google Shape;362;p71"/>
          <p:cNvSpPr/>
          <p:nvPr/>
        </p:nvSpPr>
        <p:spPr>
          <a:xfrm>
            <a:off x="9923075" y="5648624"/>
            <a:ext cx="1845076" cy="553998"/>
          </a:xfrm>
          <a:prstGeom prst="rect">
            <a:avLst/>
          </a:prstGeom>
          <a:solidFill>
            <a:srgbClr val="FFFFFF">
              <a:alpha val="40000"/>
            </a:srgbClr>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Calibri" panose="020F0502020204030204" pitchFamily="34" charset="0"/>
                <a:cs typeface="Calibri" panose="020F0502020204030204" pitchFamily="34" charset="0"/>
                <a:sym typeface="Arial"/>
              </a:rPr>
              <a:t>Tiffany Branum</a:t>
            </a:r>
            <a:endParaRPr sz="1400" b="0" i="0" u="none" strike="noStrike" cap="none">
              <a:solidFill>
                <a:srgbClr val="000000"/>
              </a:solidFill>
              <a:latin typeface="Calibri" panose="020F0502020204030204" pitchFamily="34" charset="0"/>
              <a:cs typeface="Calibri" panose="020F0502020204030204" pitchFamily="34" charset="0"/>
              <a:sym typeface="Arial"/>
            </a:endParaRPr>
          </a:p>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Calibri" panose="020F0502020204030204" pitchFamily="34" charset="0"/>
                <a:cs typeface="Calibri" panose="020F0502020204030204" pitchFamily="34" charset="0"/>
                <a:sym typeface="Arial"/>
              </a:rPr>
              <a:t>CIFE Manager</a:t>
            </a:r>
            <a:endParaRPr sz="1600" b="0" i="0" u="none" strike="noStrike" cap="none">
              <a:solidFill>
                <a:srgbClr val="000000"/>
              </a:solidFill>
              <a:latin typeface="Calibri" panose="020F0502020204030204" pitchFamily="34" charset="0"/>
              <a:cs typeface="Calibri" panose="020F0502020204030204" pitchFamily="34" charset="0"/>
              <a:sym typeface="Arial"/>
            </a:endParaRPr>
          </a:p>
          <a:p>
            <a:pPr marL="0" marR="0" lvl="0" indent="0" algn="l" rtl="0">
              <a:lnSpc>
                <a:spcPct val="100000"/>
              </a:lnSpc>
              <a:spcBef>
                <a:spcPts val="0"/>
              </a:spcBef>
              <a:spcAft>
                <a:spcPts val="0"/>
              </a:spcAft>
              <a:buClr>
                <a:srgbClr val="000000"/>
              </a:buClr>
              <a:buSzPts val="400"/>
              <a:buFont typeface="Arial"/>
              <a:buNone/>
            </a:pPr>
            <a:endParaRPr sz="400" b="0" i="0" u="none" strike="noStrike" cap="none">
              <a:solidFill>
                <a:srgbClr val="000000"/>
              </a:solidFill>
              <a:latin typeface="Calibri" panose="020F0502020204030204" pitchFamily="34" charset="0"/>
              <a:cs typeface="Calibri" panose="020F0502020204030204" pitchFamily="34" charset="0"/>
              <a:sym typeface="Arial"/>
            </a:endParaRPr>
          </a:p>
        </p:txBody>
      </p:sp>
      <p:sp>
        <p:nvSpPr>
          <p:cNvPr id="363" name="Google Shape;363;p71"/>
          <p:cNvSpPr/>
          <p:nvPr/>
        </p:nvSpPr>
        <p:spPr>
          <a:xfrm>
            <a:off x="198569" y="1320181"/>
            <a:ext cx="11874500" cy="81348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panose="020F0502020204030204" pitchFamily="34" charset="0"/>
              <a:cs typeface="Calibri" panose="020F0502020204030204" pitchFamily="34" charset="0"/>
              <a:sym typeface="Arial"/>
            </a:endParaRPr>
          </a:p>
        </p:txBody>
      </p:sp>
      <p:sp>
        <p:nvSpPr>
          <p:cNvPr id="364" name="Google Shape;364;p71"/>
          <p:cNvSpPr/>
          <p:nvPr/>
        </p:nvSpPr>
        <p:spPr>
          <a:xfrm>
            <a:off x="892723" y="3290409"/>
            <a:ext cx="957340" cy="492443"/>
          </a:xfrm>
          <a:prstGeom prst="rect">
            <a:avLst/>
          </a:prstGeom>
          <a:solidFill>
            <a:srgbClr val="FFFFFF">
              <a:alpha val="40000"/>
            </a:srgbClr>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Calibri" panose="020F0502020204030204" pitchFamily="34" charset="0"/>
                <a:cs typeface="Calibri" panose="020F0502020204030204" pitchFamily="34" charset="0"/>
                <a:sym typeface="Arial"/>
              </a:rPr>
              <a:t>Martin </a:t>
            </a:r>
            <a:br>
              <a:rPr lang="en-US" sz="1600" b="0" i="0" u="none" strike="noStrike" cap="none">
                <a:solidFill>
                  <a:srgbClr val="000000"/>
                </a:solidFill>
                <a:latin typeface="Calibri" panose="020F0502020204030204" pitchFamily="34" charset="0"/>
                <a:cs typeface="Calibri" panose="020F0502020204030204" pitchFamily="34" charset="0"/>
                <a:sym typeface="Arial"/>
              </a:rPr>
            </a:br>
            <a:r>
              <a:rPr lang="en-US" sz="1600" b="0" i="0" u="none" strike="noStrike" cap="none">
                <a:solidFill>
                  <a:srgbClr val="000000"/>
                </a:solidFill>
                <a:latin typeface="Calibri" panose="020F0502020204030204" pitchFamily="34" charset="0"/>
                <a:cs typeface="Calibri" panose="020F0502020204030204" pitchFamily="34" charset="0"/>
                <a:sym typeface="Arial"/>
              </a:rPr>
              <a:t>Fischer</a:t>
            </a:r>
            <a:endParaRPr sz="1400" b="0" i="0" u="none" strike="noStrike" cap="none">
              <a:solidFill>
                <a:srgbClr val="000000"/>
              </a:solidFill>
              <a:latin typeface="Calibri" panose="020F0502020204030204" pitchFamily="34" charset="0"/>
              <a:cs typeface="Calibri" panose="020F0502020204030204" pitchFamily="34" charset="0"/>
              <a:sym typeface="Arial"/>
            </a:endParaRPr>
          </a:p>
        </p:txBody>
      </p:sp>
      <p:sp>
        <p:nvSpPr>
          <p:cNvPr id="365" name="Google Shape;365;p71"/>
          <p:cNvSpPr/>
          <p:nvPr/>
        </p:nvSpPr>
        <p:spPr>
          <a:xfrm>
            <a:off x="6397045" y="3290409"/>
            <a:ext cx="1049266" cy="553998"/>
          </a:xfrm>
          <a:prstGeom prst="rect">
            <a:avLst/>
          </a:prstGeom>
          <a:solidFill>
            <a:srgbClr val="FFFFFF">
              <a:alpha val="40000"/>
            </a:srgbClr>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Calibri" panose="020F0502020204030204" pitchFamily="34" charset="0"/>
                <a:cs typeface="Calibri" panose="020F0502020204030204" pitchFamily="34" charset="0"/>
                <a:sym typeface="Arial"/>
              </a:rPr>
              <a:t>Mike </a:t>
            </a:r>
            <a:br>
              <a:rPr lang="en-US" sz="1600" b="0" i="0" u="none" strike="noStrike" cap="none">
                <a:solidFill>
                  <a:srgbClr val="000000"/>
                </a:solidFill>
                <a:latin typeface="Calibri" panose="020F0502020204030204" pitchFamily="34" charset="0"/>
                <a:cs typeface="Calibri" panose="020F0502020204030204" pitchFamily="34" charset="0"/>
                <a:sym typeface="Arial"/>
              </a:rPr>
            </a:br>
            <a:r>
              <a:rPr lang="en-US" sz="1600" b="0" i="0" u="none" strike="noStrike" cap="none">
                <a:solidFill>
                  <a:srgbClr val="000000"/>
                </a:solidFill>
                <a:latin typeface="Calibri" panose="020F0502020204030204" pitchFamily="34" charset="0"/>
                <a:cs typeface="Calibri" panose="020F0502020204030204" pitchFamily="34" charset="0"/>
                <a:sym typeface="Arial"/>
              </a:rPr>
              <a:t>Lepech</a:t>
            </a:r>
            <a:endParaRPr sz="1600" b="0" i="0" u="none" strike="noStrike" cap="none">
              <a:solidFill>
                <a:srgbClr val="000000"/>
              </a:solidFill>
              <a:latin typeface="Calibri" panose="020F0502020204030204" pitchFamily="34" charset="0"/>
              <a:cs typeface="Calibri" panose="020F0502020204030204" pitchFamily="34" charset="0"/>
              <a:sym typeface="Arial"/>
            </a:endParaRPr>
          </a:p>
          <a:p>
            <a:pPr marL="0" marR="0" lvl="0" indent="0" algn="l" rtl="0">
              <a:lnSpc>
                <a:spcPct val="100000"/>
              </a:lnSpc>
              <a:spcBef>
                <a:spcPts val="0"/>
              </a:spcBef>
              <a:spcAft>
                <a:spcPts val="0"/>
              </a:spcAft>
              <a:buClr>
                <a:srgbClr val="000000"/>
              </a:buClr>
              <a:buSzPts val="400"/>
              <a:buFont typeface="Arial"/>
              <a:buNone/>
            </a:pPr>
            <a:endParaRPr sz="400" b="0" i="0" u="none" strike="noStrike" cap="none">
              <a:solidFill>
                <a:srgbClr val="000000"/>
              </a:solidFill>
              <a:latin typeface="Calibri" panose="020F0502020204030204" pitchFamily="34" charset="0"/>
              <a:cs typeface="Calibri" panose="020F0502020204030204" pitchFamily="34" charset="0"/>
              <a:sym typeface="Arial"/>
            </a:endParaRPr>
          </a:p>
        </p:txBody>
      </p:sp>
      <p:sp>
        <p:nvSpPr>
          <p:cNvPr id="366" name="Google Shape;366;p71"/>
          <p:cNvSpPr/>
          <p:nvPr/>
        </p:nvSpPr>
        <p:spPr>
          <a:xfrm>
            <a:off x="2705781" y="3290409"/>
            <a:ext cx="1069676" cy="492443"/>
          </a:xfrm>
          <a:prstGeom prst="rect">
            <a:avLst/>
          </a:prstGeom>
          <a:solidFill>
            <a:srgbClr val="FFFFFF">
              <a:alpha val="40000"/>
            </a:srgbClr>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Calibri" panose="020F0502020204030204" pitchFamily="34" charset="0"/>
                <a:cs typeface="Calibri" panose="020F0502020204030204" pitchFamily="34" charset="0"/>
                <a:sym typeface="Arial"/>
              </a:rPr>
              <a:t>Renate </a:t>
            </a:r>
            <a:br>
              <a:rPr lang="en-US" sz="1600" b="0" i="0" u="none" strike="noStrike" cap="none">
                <a:solidFill>
                  <a:srgbClr val="000000"/>
                </a:solidFill>
                <a:latin typeface="Calibri" panose="020F0502020204030204" pitchFamily="34" charset="0"/>
                <a:cs typeface="Calibri" panose="020F0502020204030204" pitchFamily="34" charset="0"/>
                <a:sym typeface="Arial"/>
              </a:rPr>
            </a:br>
            <a:r>
              <a:rPr lang="en-US" sz="1600" b="0" i="0" u="none" strike="noStrike" cap="none">
                <a:solidFill>
                  <a:srgbClr val="000000"/>
                </a:solidFill>
                <a:latin typeface="Calibri" panose="020F0502020204030204" pitchFamily="34" charset="0"/>
                <a:cs typeface="Calibri" panose="020F0502020204030204" pitchFamily="34" charset="0"/>
                <a:sym typeface="Arial"/>
              </a:rPr>
              <a:t>Fruchter</a:t>
            </a:r>
            <a:endParaRPr sz="1400" b="0" i="0" u="none" strike="noStrike" cap="none">
              <a:solidFill>
                <a:srgbClr val="000000"/>
              </a:solidFill>
              <a:latin typeface="Calibri" panose="020F0502020204030204" pitchFamily="34" charset="0"/>
              <a:cs typeface="Calibri" panose="020F0502020204030204" pitchFamily="34" charset="0"/>
              <a:sym typeface="Arial"/>
            </a:endParaRPr>
          </a:p>
        </p:txBody>
      </p:sp>
      <p:sp>
        <p:nvSpPr>
          <p:cNvPr id="367" name="Google Shape;367;p71"/>
          <p:cNvSpPr/>
          <p:nvPr/>
        </p:nvSpPr>
        <p:spPr>
          <a:xfrm>
            <a:off x="4723471" y="3290409"/>
            <a:ext cx="793786" cy="492443"/>
          </a:xfrm>
          <a:prstGeom prst="rect">
            <a:avLst/>
          </a:prstGeom>
          <a:solidFill>
            <a:srgbClr val="FFFFFF">
              <a:alpha val="40000"/>
            </a:srgbClr>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Calibri" panose="020F0502020204030204" pitchFamily="34" charset="0"/>
                <a:cs typeface="Calibri" panose="020F0502020204030204" pitchFamily="34" charset="0"/>
                <a:sym typeface="Arial"/>
              </a:rPr>
              <a:t>Rishee</a:t>
            </a:r>
            <a:endParaRPr sz="1600" b="0" i="0" u="none" strike="noStrike" cap="none">
              <a:solidFill>
                <a:srgbClr val="000000"/>
              </a:solidFill>
              <a:latin typeface="Calibri" panose="020F0502020204030204" pitchFamily="34" charset="0"/>
              <a:cs typeface="Calibri" panose="020F0502020204030204" pitchFamily="34" charset="0"/>
              <a:sym typeface="Arial"/>
            </a:endParaRPr>
          </a:p>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Calibri" panose="020F0502020204030204" pitchFamily="34" charset="0"/>
                <a:cs typeface="Calibri" panose="020F0502020204030204" pitchFamily="34" charset="0"/>
                <a:sym typeface="Arial"/>
              </a:rPr>
              <a:t>Jain</a:t>
            </a:r>
            <a:endParaRPr sz="1600" b="0" i="0" u="none" strike="noStrike" cap="none">
              <a:solidFill>
                <a:srgbClr val="000000"/>
              </a:solidFill>
              <a:latin typeface="Calibri" panose="020F0502020204030204" pitchFamily="34" charset="0"/>
              <a:cs typeface="Calibri" panose="020F0502020204030204" pitchFamily="34" charset="0"/>
              <a:sym typeface="Arial"/>
            </a:endParaRPr>
          </a:p>
        </p:txBody>
      </p:sp>
      <p:pic>
        <p:nvPicPr>
          <p:cNvPr id="368" name="Google Shape;368;p71"/>
          <p:cNvPicPr preferRelativeResize="0"/>
          <p:nvPr/>
        </p:nvPicPr>
        <p:blipFill rotWithShape="1">
          <a:blip r:embed="rId7">
            <a:alphaModFix/>
          </a:blip>
          <a:srcRect/>
          <a:stretch/>
        </p:blipFill>
        <p:spPr>
          <a:xfrm>
            <a:off x="4329082" y="1633924"/>
            <a:ext cx="1554480" cy="1554480"/>
          </a:xfrm>
          <a:prstGeom prst="rect">
            <a:avLst/>
          </a:prstGeom>
          <a:noFill/>
          <a:ln>
            <a:noFill/>
          </a:ln>
        </p:spPr>
      </p:pic>
      <p:pic>
        <p:nvPicPr>
          <p:cNvPr id="369" name="Google Shape;369;p71"/>
          <p:cNvPicPr preferRelativeResize="0"/>
          <p:nvPr/>
        </p:nvPicPr>
        <p:blipFill rotWithShape="1">
          <a:blip r:embed="rId8">
            <a:alphaModFix/>
          </a:blip>
          <a:srcRect/>
          <a:stretch/>
        </p:blipFill>
        <p:spPr>
          <a:xfrm>
            <a:off x="2503014" y="1633924"/>
            <a:ext cx="1562292" cy="1554480"/>
          </a:xfrm>
          <a:prstGeom prst="rect">
            <a:avLst/>
          </a:prstGeom>
          <a:noFill/>
          <a:ln>
            <a:noFill/>
          </a:ln>
        </p:spPr>
      </p:pic>
      <p:sp>
        <p:nvSpPr>
          <p:cNvPr id="370" name="Google Shape;370;p71"/>
          <p:cNvSpPr/>
          <p:nvPr/>
        </p:nvSpPr>
        <p:spPr>
          <a:xfrm>
            <a:off x="9854654" y="3259631"/>
            <a:ext cx="1845076" cy="553998"/>
          </a:xfrm>
          <a:prstGeom prst="rect">
            <a:avLst/>
          </a:prstGeom>
          <a:solidFill>
            <a:srgbClr val="FFFFFF">
              <a:alpha val="40000"/>
            </a:srgbClr>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Calibri" panose="020F0502020204030204" pitchFamily="34" charset="0"/>
                <a:cs typeface="Calibri" panose="020F0502020204030204" pitchFamily="34" charset="0"/>
                <a:sym typeface="Arial"/>
              </a:rPr>
              <a:t>Geoff Tuttle</a:t>
            </a:r>
            <a:endParaRPr sz="1400" b="0" i="0" u="none" strike="noStrike" cap="none">
              <a:solidFill>
                <a:srgbClr val="000000"/>
              </a:solidFill>
              <a:latin typeface="Calibri" panose="020F0502020204030204" pitchFamily="34" charset="0"/>
              <a:cs typeface="Calibri" panose="020F0502020204030204" pitchFamily="34" charset="0"/>
              <a:sym typeface="Arial"/>
            </a:endParaRPr>
          </a:p>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Calibri" panose="020F0502020204030204" pitchFamily="34" charset="0"/>
                <a:cs typeface="Calibri" panose="020F0502020204030204" pitchFamily="34" charset="0"/>
                <a:sym typeface="Arial"/>
              </a:rPr>
              <a:t>SDC Admin</a:t>
            </a:r>
            <a:endParaRPr sz="1400" b="0" i="0" u="none" strike="noStrike" cap="none">
              <a:solidFill>
                <a:srgbClr val="000000"/>
              </a:solidFill>
              <a:latin typeface="Calibri" panose="020F0502020204030204" pitchFamily="34" charset="0"/>
              <a:cs typeface="Calibri" panose="020F0502020204030204" pitchFamily="34" charset="0"/>
              <a:sym typeface="Arial"/>
            </a:endParaRPr>
          </a:p>
          <a:p>
            <a:pPr marL="0" marR="0" lvl="0" indent="0" algn="l" rtl="0">
              <a:lnSpc>
                <a:spcPct val="100000"/>
              </a:lnSpc>
              <a:spcBef>
                <a:spcPts val="0"/>
              </a:spcBef>
              <a:spcAft>
                <a:spcPts val="0"/>
              </a:spcAft>
              <a:buClr>
                <a:srgbClr val="000000"/>
              </a:buClr>
              <a:buSzPts val="400"/>
              <a:buFont typeface="Arial"/>
              <a:buNone/>
            </a:pPr>
            <a:endParaRPr sz="400" b="0" i="0" u="none" strike="noStrike" cap="none">
              <a:solidFill>
                <a:srgbClr val="000000"/>
              </a:solidFill>
              <a:latin typeface="Calibri" panose="020F0502020204030204" pitchFamily="34" charset="0"/>
              <a:cs typeface="Calibri" panose="020F0502020204030204" pitchFamily="34" charset="0"/>
              <a:sym typeface="Arial"/>
            </a:endParaRPr>
          </a:p>
        </p:txBody>
      </p:sp>
      <p:pic>
        <p:nvPicPr>
          <p:cNvPr id="371" name="Google Shape;371;p71" descr="A person smiling for the camera&#10;&#10;Description automatically generated with medium confidence"/>
          <p:cNvPicPr preferRelativeResize="0"/>
          <p:nvPr/>
        </p:nvPicPr>
        <p:blipFill rotWithShape="1">
          <a:blip r:embed="rId9">
            <a:alphaModFix/>
          </a:blip>
          <a:srcRect/>
          <a:stretch/>
        </p:blipFill>
        <p:spPr>
          <a:xfrm>
            <a:off x="6117105" y="1637254"/>
            <a:ext cx="1559246" cy="1559246"/>
          </a:xfrm>
          <a:prstGeom prst="rect">
            <a:avLst/>
          </a:prstGeom>
          <a:noFill/>
          <a:ln>
            <a:noFill/>
          </a:ln>
        </p:spPr>
      </p:pic>
      <p:pic>
        <p:nvPicPr>
          <p:cNvPr id="372" name="Google Shape;372;p71" descr="A person in a blue shirt&#10;&#10;Description automatically generated with low confidence"/>
          <p:cNvPicPr preferRelativeResize="0"/>
          <p:nvPr/>
        </p:nvPicPr>
        <p:blipFill rotWithShape="1">
          <a:blip r:embed="rId10">
            <a:alphaModFix/>
          </a:blip>
          <a:srcRect l="25617" r="7206"/>
          <a:stretch/>
        </p:blipFill>
        <p:spPr>
          <a:xfrm>
            <a:off x="637694" y="1636648"/>
            <a:ext cx="1554479" cy="1544266"/>
          </a:xfrm>
          <a:prstGeom prst="rect">
            <a:avLst/>
          </a:prstGeom>
          <a:noFill/>
          <a:ln>
            <a:noFill/>
          </a:ln>
        </p:spPr>
      </p:pic>
      <p:pic>
        <p:nvPicPr>
          <p:cNvPr id="373" name="Google Shape;373;p71" descr="A person with long hair&#10;&#10;Description automatically generated with low confidence"/>
          <p:cNvPicPr preferRelativeResize="0"/>
          <p:nvPr/>
        </p:nvPicPr>
        <p:blipFill rotWithShape="1">
          <a:blip r:embed="rId11">
            <a:alphaModFix/>
          </a:blip>
          <a:srcRect/>
          <a:stretch/>
        </p:blipFill>
        <p:spPr>
          <a:xfrm>
            <a:off x="7935361" y="1629158"/>
            <a:ext cx="1559246" cy="1559246"/>
          </a:xfrm>
          <a:prstGeom prst="rect">
            <a:avLst/>
          </a:prstGeom>
          <a:noFill/>
          <a:ln>
            <a:noFill/>
          </a:ln>
        </p:spPr>
      </p:pic>
      <p:sp>
        <p:nvSpPr>
          <p:cNvPr id="374" name="Google Shape;374;p71"/>
          <p:cNvSpPr/>
          <p:nvPr/>
        </p:nvSpPr>
        <p:spPr>
          <a:xfrm>
            <a:off x="8104145" y="3290409"/>
            <a:ext cx="1049266" cy="553998"/>
          </a:xfrm>
          <a:prstGeom prst="rect">
            <a:avLst/>
          </a:prstGeom>
          <a:solidFill>
            <a:srgbClr val="FFFFFF">
              <a:alpha val="40000"/>
            </a:srgbClr>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Calibri" panose="020F0502020204030204" pitchFamily="34" charset="0"/>
                <a:cs typeface="Calibri" panose="020F0502020204030204" pitchFamily="34" charset="0"/>
                <a:sym typeface="Arial"/>
              </a:rPr>
              <a:t>Iro</a:t>
            </a:r>
            <a:endParaRPr sz="1400" b="0" i="0" u="none" strike="noStrike" cap="none">
              <a:solidFill>
                <a:srgbClr val="000000"/>
              </a:solidFill>
              <a:latin typeface="Calibri" panose="020F0502020204030204" pitchFamily="34" charset="0"/>
              <a:cs typeface="Calibri" panose="020F0502020204030204" pitchFamily="34" charset="0"/>
              <a:sym typeface="Arial"/>
            </a:endParaRPr>
          </a:p>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Calibri" panose="020F0502020204030204" pitchFamily="34" charset="0"/>
                <a:cs typeface="Calibri" panose="020F0502020204030204" pitchFamily="34" charset="0"/>
                <a:sym typeface="Arial"/>
              </a:rPr>
              <a:t>Armeni</a:t>
            </a:r>
            <a:endParaRPr sz="1600" b="0" i="0" u="none" strike="noStrike" cap="none">
              <a:solidFill>
                <a:srgbClr val="000000"/>
              </a:solidFill>
              <a:latin typeface="Calibri" panose="020F0502020204030204" pitchFamily="34" charset="0"/>
              <a:cs typeface="Calibri" panose="020F0502020204030204" pitchFamily="34" charset="0"/>
              <a:sym typeface="Arial"/>
            </a:endParaRPr>
          </a:p>
          <a:p>
            <a:pPr marL="0" marR="0" lvl="0" indent="0" algn="l" rtl="0">
              <a:lnSpc>
                <a:spcPct val="100000"/>
              </a:lnSpc>
              <a:spcBef>
                <a:spcPts val="0"/>
              </a:spcBef>
              <a:spcAft>
                <a:spcPts val="0"/>
              </a:spcAft>
              <a:buClr>
                <a:srgbClr val="000000"/>
              </a:buClr>
              <a:buSzPts val="400"/>
              <a:buFont typeface="Arial"/>
              <a:buNone/>
            </a:pPr>
            <a:endParaRPr sz="400" b="0" i="0" u="none" strike="noStrike" cap="none">
              <a:solidFill>
                <a:srgbClr val="000000"/>
              </a:solidFill>
              <a:latin typeface="Calibri" panose="020F0502020204030204" pitchFamily="34" charset="0"/>
              <a:cs typeface="Calibri" panose="020F0502020204030204" pitchFamily="34" charset="0"/>
              <a:sym typeface="Arial"/>
            </a:endParaRPr>
          </a:p>
        </p:txBody>
      </p:sp>
      <p:cxnSp>
        <p:nvCxnSpPr>
          <p:cNvPr id="375" name="Google Shape;375;p71"/>
          <p:cNvCxnSpPr/>
          <p:nvPr/>
        </p:nvCxnSpPr>
        <p:spPr>
          <a:xfrm>
            <a:off x="9710057" y="2211977"/>
            <a:ext cx="0" cy="3161212"/>
          </a:xfrm>
          <a:prstGeom prst="straightConnector1">
            <a:avLst/>
          </a:prstGeom>
          <a:noFill/>
          <a:ln w="9525" cap="flat" cmpd="sng">
            <a:solidFill>
              <a:srgbClr val="9F1D12"/>
            </a:solidFill>
            <a:prstDash val="solid"/>
            <a:round/>
            <a:headEnd type="none" w="sm" len="sm"/>
            <a:tailEnd type="none" w="sm" len="sm"/>
          </a:ln>
        </p:spPr>
      </p:cxnSp>
      <p:pic>
        <p:nvPicPr>
          <p:cNvPr id="377" name="Google Shape;377;p71" descr="A person wearing glasses and a blue shirt&#10;&#10;Description automatically generated"/>
          <p:cNvPicPr preferRelativeResize="0"/>
          <p:nvPr/>
        </p:nvPicPr>
        <p:blipFill rotWithShape="1">
          <a:blip r:embed="rId12">
            <a:alphaModFix/>
          </a:blip>
          <a:srcRect/>
          <a:stretch/>
        </p:blipFill>
        <p:spPr>
          <a:xfrm>
            <a:off x="10004215" y="1629158"/>
            <a:ext cx="1559246" cy="1559246"/>
          </a:xfrm>
          <a:prstGeom prst="rect">
            <a:avLst/>
          </a:prstGeom>
          <a:noFill/>
          <a:ln>
            <a:noFill/>
          </a:ln>
        </p:spPr>
      </p:pic>
      <p:pic>
        <p:nvPicPr>
          <p:cNvPr id="378" name="Google Shape;378;p71" descr="A person smiling for a picture&#10;&#10;Description automatically generated"/>
          <p:cNvPicPr preferRelativeResize="0"/>
          <p:nvPr/>
        </p:nvPicPr>
        <p:blipFill rotWithShape="1">
          <a:blip r:embed="rId13">
            <a:alphaModFix/>
          </a:blip>
          <a:srcRect/>
          <a:stretch/>
        </p:blipFill>
        <p:spPr>
          <a:xfrm>
            <a:off x="10004215" y="3961865"/>
            <a:ext cx="1569583" cy="1565223"/>
          </a:xfrm>
          <a:prstGeom prst="rect">
            <a:avLst/>
          </a:prstGeom>
          <a:noFill/>
          <a:ln>
            <a:noFill/>
          </a:ln>
        </p:spPr>
      </p:pic>
      <p:sp>
        <p:nvSpPr>
          <p:cNvPr id="2" name="Title 1">
            <a:extLst>
              <a:ext uri="{FF2B5EF4-FFF2-40B4-BE49-F238E27FC236}">
                <a16:creationId xmlns:a16="http://schemas.microsoft.com/office/drawing/2014/main" id="{699A3F82-7E48-E816-FD2F-72DD8B226FB8}"/>
              </a:ext>
            </a:extLst>
          </p:cNvPr>
          <p:cNvSpPr>
            <a:spLocks noGrp="1"/>
          </p:cNvSpPr>
          <p:nvPr>
            <p:ph type="title"/>
          </p:nvPr>
        </p:nvSpPr>
        <p:spPr>
          <a:xfrm>
            <a:off x="581192" y="702156"/>
            <a:ext cx="11029616" cy="618025"/>
          </a:xfrm>
        </p:spPr>
        <p:txBody>
          <a:bodyPr>
            <a:noAutofit/>
          </a:bodyPr>
          <a:lstStyle/>
          <a:p>
            <a:pPr algn="ctr" rtl="0"/>
            <a:r>
              <a:rPr lang="en-US" sz="3600" b="0" i="0" dirty="0">
                <a:solidFill>
                  <a:srgbClr val="FFFFFF"/>
                </a:solidFill>
                <a:effectLst/>
                <a:latin typeface="Calibri" panose="020F0502020204030204" pitchFamily="34" charset="0"/>
                <a:ea typeface="Gill Sans" panose="020B0502020104020203" pitchFamily="34" charset="-79"/>
                <a:cs typeface="Calibri" panose="020F0502020204030204" pitchFamily="34" charset="0"/>
              </a:rPr>
              <a:t>Core Faculty &amp; Staff Members </a:t>
            </a:r>
            <a:endParaRPr lang="en-US" sz="3200" dirty="0">
              <a:effectLs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72"/>
          <p:cNvSpPr/>
          <p:nvPr/>
        </p:nvSpPr>
        <p:spPr>
          <a:xfrm>
            <a:off x="6461604" y="2343021"/>
            <a:ext cx="2292891" cy="3793346"/>
          </a:xfrm>
          <a:prstGeom prst="rect">
            <a:avLst/>
          </a:prstGeom>
          <a:noFill/>
          <a:ln>
            <a:noFill/>
          </a:ln>
        </p:spPr>
        <p:txBody>
          <a:bodyPr spcFirstLastPara="1" wrap="square" lIns="0" tIns="0" rIns="0" bIns="0" anchor="t" anchorCtr="0">
            <a:noAutofit/>
          </a:bodyPr>
          <a:lstStyle/>
          <a:p>
            <a:pPr marL="0" marR="0" lvl="0" indent="0" algn="ctr" rtl="0">
              <a:lnSpc>
                <a:spcPct val="150000"/>
              </a:lnSpc>
              <a:spcBef>
                <a:spcPts val="0"/>
              </a:spcBef>
              <a:spcAft>
                <a:spcPts val="0"/>
              </a:spcAft>
              <a:buClr>
                <a:srgbClr val="000000"/>
              </a:buClr>
              <a:buSzPts val="2000"/>
              <a:buFont typeface="Arial"/>
              <a:buNone/>
            </a:pPr>
            <a:r>
              <a:rPr lang="en-US" sz="2000" b="0" i="0" u="none" strike="noStrike" cap="none">
                <a:solidFill>
                  <a:schemeClr val="dk1"/>
                </a:solidFill>
                <a:latin typeface="Calibri" panose="020F0502020204030204" pitchFamily="34" charset="0"/>
                <a:ea typeface="Gill Sans"/>
                <a:cs typeface="Calibri" panose="020F0502020204030204" pitchFamily="34" charset="0"/>
                <a:sym typeface="Gill Sans"/>
              </a:rPr>
              <a:t>Kolderup, Erik</a:t>
            </a:r>
            <a:endParaRPr sz="1400" b="0" i="0" u="none" strike="noStrike" cap="none">
              <a:solidFill>
                <a:srgbClr val="000000"/>
              </a:solidFill>
              <a:latin typeface="Calibri" panose="020F0502020204030204" pitchFamily="34" charset="0"/>
              <a:cs typeface="Calibri" panose="020F0502020204030204" pitchFamily="34" charset="0"/>
              <a:sym typeface="Arial"/>
            </a:endParaRPr>
          </a:p>
          <a:p>
            <a:pPr marL="0" marR="0" lvl="0" indent="0" algn="ctr" rtl="0">
              <a:lnSpc>
                <a:spcPct val="150000"/>
              </a:lnSpc>
              <a:spcBef>
                <a:spcPts val="0"/>
              </a:spcBef>
              <a:spcAft>
                <a:spcPts val="0"/>
              </a:spcAft>
              <a:buClr>
                <a:srgbClr val="000000"/>
              </a:buClr>
              <a:buSzPts val="2000"/>
              <a:buFont typeface="Arial"/>
              <a:buNone/>
            </a:pPr>
            <a:r>
              <a:rPr lang="en-US" sz="2000" b="0" i="0" u="none" strike="noStrike" cap="none">
                <a:solidFill>
                  <a:schemeClr val="dk1"/>
                </a:solidFill>
                <a:latin typeface="Calibri" panose="020F0502020204030204" pitchFamily="34" charset="0"/>
                <a:ea typeface="Gill Sans"/>
                <a:cs typeface="Calibri" panose="020F0502020204030204" pitchFamily="34" charset="0"/>
                <a:sym typeface="Gill Sans"/>
              </a:rPr>
              <a:t>Lessing, Jerker</a:t>
            </a:r>
            <a:endParaRPr sz="1400" b="0" i="0" u="none" strike="noStrike" cap="none">
              <a:solidFill>
                <a:srgbClr val="000000"/>
              </a:solidFill>
              <a:latin typeface="Calibri" panose="020F0502020204030204" pitchFamily="34" charset="0"/>
              <a:cs typeface="Calibri" panose="020F0502020204030204" pitchFamily="34" charset="0"/>
              <a:sym typeface="Arial"/>
            </a:endParaRPr>
          </a:p>
          <a:p>
            <a:pPr marL="0" marR="0" lvl="0" indent="0" algn="ctr" rtl="0">
              <a:lnSpc>
                <a:spcPct val="150000"/>
              </a:lnSpc>
              <a:spcBef>
                <a:spcPts val="300"/>
              </a:spcBef>
              <a:spcAft>
                <a:spcPts val="0"/>
              </a:spcAft>
              <a:buClr>
                <a:srgbClr val="000000"/>
              </a:buClr>
              <a:buSzPts val="2000"/>
              <a:buFont typeface="Arial"/>
              <a:buNone/>
            </a:pPr>
            <a:r>
              <a:rPr lang="en-US" sz="2000" b="0" i="0" u="none" strike="noStrike" cap="none">
                <a:solidFill>
                  <a:schemeClr val="dk1"/>
                </a:solidFill>
                <a:latin typeface="Calibri" panose="020F0502020204030204" pitchFamily="34" charset="0"/>
                <a:ea typeface="Gill Sans"/>
                <a:cs typeface="Calibri" panose="020F0502020204030204" pitchFamily="34" charset="0"/>
                <a:sym typeface="Gill Sans"/>
              </a:rPr>
              <a:t>Lin, Jane</a:t>
            </a:r>
            <a:endParaRPr sz="1400" b="0" i="0" u="none" strike="noStrike" cap="none">
              <a:solidFill>
                <a:srgbClr val="000000"/>
              </a:solidFill>
              <a:latin typeface="Calibri" panose="020F0502020204030204" pitchFamily="34" charset="0"/>
              <a:cs typeface="Calibri" panose="020F0502020204030204" pitchFamily="34" charset="0"/>
              <a:sym typeface="Arial"/>
            </a:endParaRPr>
          </a:p>
          <a:p>
            <a:pPr marL="0" marR="0" lvl="0" indent="0" algn="ctr" rtl="0">
              <a:lnSpc>
                <a:spcPct val="150000"/>
              </a:lnSpc>
              <a:spcBef>
                <a:spcPts val="300"/>
              </a:spcBef>
              <a:spcAft>
                <a:spcPts val="0"/>
              </a:spcAft>
              <a:buClr>
                <a:srgbClr val="000000"/>
              </a:buClr>
              <a:buSzPts val="2000"/>
              <a:buFont typeface="Arial"/>
              <a:buNone/>
            </a:pPr>
            <a:r>
              <a:rPr lang="en-US" sz="2000" b="0" i="0" u="none" strike="noStrike" cap="none">
                <a:solidFill>
                  <a:schemeClr val="dk1"/>
                </a:solidFill>
                <a:latin typeface="Calibri" panose="020F0502020204030204" pitchFamily="34" charset="0"/>
                <a:ea typeface="Gill Sans"/>
                <a:cs typeface="Calibri" panose="020F0502020204030204" pitchFamily="34" charset="0"/>
                <a:sym typeface="Gill Sans"/>
              </a:rPr>
              <a:t>Lyons, Mike</a:t>
            </a:r>
            <a:endParaRPr sz="1400" b="0" i="0" u="none" strike="noStrike" cap="none">
              <a:solidFill>
                <a:srgbClr val="000000"/>
              </a:solidFill>
              <a:latin typeface="Calibri" panose="020F0502020204030204" pitchFamily="34" charset="0"/>
              <a:cs typeface="Calibri" panose="020F0502020204030204" pitchFamily="34" charset="0"/>
              <a:sym typeface="Arial"/>
            </a:endParaRPr>
          </a:p>
          <a:p>
            <a:pPr marL="0" marR="0" lvl="0" indent="0" algn="ctr" rtl="0">
              <a:lnSpc>
                <a:spcPct val="150000"/>
              </a:lnSpc>
              <a:spcBef>
                <a:spcPts val="300"/>
              </a:spcBef>
              <a:spcAft>
                <a:spcPts val="0"/>
              </a:spcAft>
              <a:buClr>
                <a:srgbClr val="000000"/>
              </a:buClr>
              <a:buSzPts val="2000"/>
              <a:buFont typeface="Arial"/>
              <a:buNone/>
            </a:pPr>
            <a:r>
              <a:rPr lang="en-US" sz="2000" b="0" i="0" u="none" strike="noStrike" cap="none">
                <a:solidFill>
                  <a:schemeClr val="dk1"/>
                </a:solidFill>
                <a:latin typeface="Calibri" panose="020F0502020204030204" pitchFamily="34" charset="0"/>
                <a:ea typeface="Gill Sans"/>
                <a:cs typeface="Calibri" panose="020F0502020204030204" pitchFamily="34" charset="0"/>
                <a:sym typeface="Gill Sans"/>
              </a:rPr>
              <a:t>Mokrian, Pedram</a:t>
            </a:r>
            <a:endParaRPr sz="2000" b="0" i="0" u="none" strike="noStrike" cap="none">
              <a:solidFill>
                <a:schemeClr val="dk1"/>
              </a:solidFill>
              <a:latin typeface="Calibri" panose="020F0502020204030204" pitchFamily="34" charset="0"/>
              <a:ea typeface="Gill Sans"/>
              <a:cs typeface="Calibri" panose="020F0502020204030204" pitchFamily="34" charset="0"/>
              <a:sym typeface="Gill Sans"/>
            </a:endParaRPr>
          </a:p>
          <a:p>
            <a:pPr marL="0" marR="0" lvl="0" indent="0" algn="ctr" rtl="0">
              <a:lnSpc>
                <a:spcPct val="150000"/>
              </a:lnSpc>
              <a:spcBef>
                <a:spcPts val="300"/>
              </a:spcBef>
              <a:spcAft>
                <a:spcPts val="0"/>
              </a:spcAft>
              <a:buClr>
                <a:srgbClr val="000000"/>
              </a:buClr>
              <a:buSzPts val="2000"/>
              <a:buFont typeface="Arial"/>
              <a:buNone/>
            </a:pPr>
            <a:r>
              <a:rPr lang="en-US" sz="2000" b="0" i="0" u="none" strike="noStrike" cap="none">
                <a:solidFill>
                  <a:schemeClr val="dk1"/>
                </a:solidFill>
                <a:latin typeface="Calibri" panose="020F0502020204030204" pitchFamily="34" charset="0"/>
                <a:ea typeface="Gill Sans"/>
                <a:cs typeface="Calibri" panose="020F0502020204030204" pitchFamily="34" charset="0"/>
                <a:sym typeface="Gill Sans"/>
              </a:rPr>
              <a:t>Morkos, René</a:t>
            </a:r>
            <a:endParaRPr sz="1400" b="0" i="0" u="none" strike="noStrike" cap="none">
              <a:solidFill>
                <a:srgbClr val="000000"/>
              </a:solidFill>
              <a:latin typeface="Calibri" panose="020F0502020204030204" pitchFamily="34" charset="0"/>
              <a:cs typeface="Calibri" panose="020F0502020204030204" pitchFamily="34" charset="0"/>
              <a:sym typeface="Arial"/>
            </a:endParaRPr>
          </a:p>
          <a:p>
            <a:pPr marL="0" marR="0" lvl="0" indent="0" algn="ctr" rtl="0">
              <a:lnSpc>
                <a:spcPct val="150000"/>
              </a:lnSpc>
              <a:spcBef>
                <a:spcPts val="300"/>
              </a:spcBef>
              <a:spcAft>
                <a:spcPts val="0"/>
              </a:spcAft>
              <a:buClr>
                <a:srgbClr val="000000"/>
              </a:buClr>
              <a:buSzPts val="2000"/>
              <a:buFont typeface="Arial"/>
              <a:buNone/>
            </a:pPr>
            <a:r>
              <a:rPr lang="en-US" sz="2000" b="0" i="0" u="none" strike="noStrike" cap="none">
                <a:solidFill>
                  <a:schemeClr val="dk1"/>
                </a:solidFill>
                <a:latin typeface="Calibri" panose="020F0502020204030204" pitchFamily="34" charset="0"/>
                <a:ea typeface="Gill Sans"/>
                <a:cs typeface="Calibri" panose="020F0502020204030204" pitchFamily="34" charset="0"/>
                <a:sym typeface="Gill Sans"/>
              </a:rPr>
              <a:t>Owens, Dawn</a:t>
            </a:r>
            <a:endParaRPr sz="2000" b="0" i="0" u="none" strike="noStrike" cap="none">
              <a:solidFill>
                <a:srgbClr val="000000"/>
              </a:solidFill>
              <a:latin typeface="Calibri" panose="020F0502020204030204" pitchFamily="34" charset="0"/>
              <a:cs typeface="Calibri" panose="020F0502020204030204" pitchFamily="34" charset="0"/>
              <a:sym typeface="Arial"/>
            </a:endParaRPr>
          </a:p>
        </p:txBody>
      </p:sp>
      <p:sp>
        <p:nvSpPr>
          <p:cNvPr id="384" name="Google Shape;384;p72"/>
          <p:cNvSpPr txBox="1"/>
          <p:nvPr/>
        </p:nvSpPr>
        <p:spPr>
          <a:xfrm>
            <a:off x="3377878" y="2343021"/>
            <a:ext cx="2597070" cy="3477835"/>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0000"/>
              </a:buClr>
              <a:buSzPts val="2000"/>
              <a:buFont typeface="Arial"/>
              <a:buNone/>
            </a:pPr>
            <a:r>
              <a:rPr lang="en-US" sz="2000" b="0" i="0" u="none" strike="noStrike" cap="none">
                <a:solidFill>
                  <a:schemeClr val="dk1"/>
                </a:solidFill>
                <a:latin typeface="Calibri" panose="020F0502020204030204" pitchFamily="34" charset="0"/>
                <a:ea typeface="Gill Sans"/>
                <a:cs typeface="Calibri" panose="020F0502020204030204" pitchFamily="34" charset="0"/>
                <a:sym typeface="Gill Sans"/>
              </a:rPr>
              <a:t>Fu, Ernestine</a:t>
            </a:r>
            <a:endParaRPr>
              <a:latin typeface="Calibri" panose="020F0502020204030204" pitchFamily="34" charset="0"/>
              <a:cs typeface="Calibri" panose="020F0502020204030204" pitchFamily="34" charset="0"/>
            </a:endParaRPr>
          </a:p>
          <a:p>
            <a:pPr marL="0" marR="0" lvl="0" indent="0" algn="ctr" rtl="0">
              <a:lnSpc>
                <a:spcPct val="150000"/>
              </a:lnSpc>
              <a:spcBef>
                <a:spcPts val="0"/>
              </a:spcBef>
              <a:spcAft>
                <a:spcPts val="0"/>
              </a:spcAft>
              <a:buClr>
                <a:srgbClr val="000000"/>
              </a:buClr>
              <a:buSzPts val="2000"/>
              <a:buFont typeface="Arial"/>
              <a:buNone/>
            </a:pPr>
            <a:r>
              <a:rPr lang="en-US" sz="2000" b="0" i="0" u="none" strike="noStrike" cap="none">
                <a:solidFill>
                  <a:schemeClr val="dk1"/>
                </a:solidFill>
                <a:latin typeface="Calibri" panose="020F0502020204030204" pitchFamily="34" charset="0"/>
                <a:ea typeface="Gill Sans"/>
                <a:cs typeface="Calibri" panose="020F0502020204030204" pitchFamily="34" charset="0"/>
                <a:sym typeface="Gill Sans"/>
              </a:rPr>
              <a:t>Groves, Robert</a:t>
            </a:r>
            <a:endParaRPr sz="1400" b="0" i="0" u="none" strike="noStrike" cap="none">
              <a:solidFill>
                <a:srgbClr val="000000"/>
              </a:solidFill>
              <a:latin typeface="Calibri" panose="020F0502020204030204" pitchFamily="34" charset="0"/>
              <a:cs typeface="Calibri" panose="020F0502020204030204" pitchFamily="34" charset="0"/>
              <a:sym typeface="Arial"/>
            </a:endParaRPr>
          </a:p>
          <a:p>
            <a:pPr marL="0" marR="0" lvl="0" indent="0" algn="ctr" rtl="0">
              <a:lnSpc>
                <a:spcPct val="150000"/>
              </a:lnSpc>
              <a:spcBef>
                <a:spcPts val="0"/>
              </a:spcBef>
              <a:spcAft>
                <a:spcPts val="0"/>
              </a:spcAft>
              <a:buClr>
                <a:schemeClr val="dk1"/>
              </a:buClr>
              <a:buSzPts val="2000"/>
              <a:buFont typeface="Gill Sans"/>
              <a:buNone/>
            </a:pPr>
            <a:r>
              <a:rPr lang="en-US" sz="2000" b="0" i="0" u="none" strike="noStrike" cap="none">
                <a:solidFill>
                  <a:schemeClr val="dk1"/>
                </a:solidFill>
                <a:latin typeface="Calibri" panose="020F0502020204030204" pitchFamily="34" charset="0"/>
                <a:ea typeface="Gill Sans"/>
                <a:cs typeface="Calibri" panose="020F0502020204030204" pitchFamily="34" charset="0"/>
                <a:sym typeface="Gill Sans"/>
              </a:rPr>
              <a:t>Hummel, Holmes </a:t>
            </a:r>
            <a:endParaRPr sz="1400" b="0" i="0" u="none" strike="noStrike" cap="none">
              <a:solidFill>
                <a:srgbClr val="000000"/>
              </a:solidFill>
              <a:latin typeface="Calibri" panose="020F0502020204030204" pitchFamily="34" charset="0"/>
              <a:cs typeface="Calibri" panose="020F0502020204030204" pitchFamily="34" charset="0"/>
              <a:sym typeface="Arial"/>
            </a:endParaRPr>
          </a:p>
          <a:p>
            <a:pPr marL="0" marR="0" lvl="0" indent="0" algn="ctr" rtl="0">
              <a:lnSpc>
                <a:spcPct val="150000"/>
              </a:lnSpc>
              <a:spcBef>
                <a:spcPts val="300"/>
              </a:spcBef>
              <a:spcAft>
                <a:spcPts val="0"/>
              </a:spcAft>
              <a:buClr>
                <a:schemeClr val="dk1"/>
              </a:buClr>
              <a:buSzPts val="2000"/>
              <a:buFont typeface="Gill Sans"/>
              <a:buNone/>
            </a:pPr>
            <a:r>
              <a:rPr lang="en-US" sz="2000" b="0" i="0" u="none" strike="noStrike" cap="none">
                <a:solidFill>
                  <a:schemeClr val="dk1"/>
                </a:solidFill>
                <a:latin typeface="Calibri" panose="020F0502020204030204" pitchFamily="34" charset="0"/>
                <a:ea typeface="Gill Sans"/>
                <a:cs typeface="Calibri" panose="020F0502020204030204" pitchFamily="34" charset="0"/>
                <a:sym typeface="Gill Sans"/>
              </a:rPr>
              <a:t>Kam, Calvin</a:t>
            </a:r>
            <a:endParaRPr sz="1400" b="0" i="0" u="none" strike="noStrike" cap="none">
              <a:solidFill>
                <a:srgbClr val="000000"/>
              </a:solidFill>
              <a:latin typeface="Calibri" panose="020F0502020204030204" pitchFamily="34" charset="0"/>
              <a:cs typeface="Calibri" panose="020F0502020204030204" pitchFamily="34" charset="0"/>
              <a:sym typeface="Arial"/>
            </a:endParaRPr>
          </a:p>
          <a:p>
            <a:pPr marL="0" marR="0" lvl="0" indent="0" algn="ctr" rtl="0">
              <a:lnSpc>
                <a:spcPct val="150000"/>
              </a:lnSpc>
              <a:spcBef>
                <a:spcPts val="300"/>
              </a:spcBef>
              <a:spcAft>
                <a:spcPts val="0"/>
              </a:spcAft>
              <a:buClr>
                <a:schemeClr val="dk1"/>
              </a:buClr>
              <a:buSzPts val="2000"/>
              <a:buFont typeface="Gill Sans"/>
              <a:buNone/>
            </a:pPr>
            <a:r>
              <a:rPr lang="en-US" sz="2000" b="0" i="0" u="none" strike="noStrike" cap="none">
                <a:solidFill>
                  <a:schemeClr val="dk1"/>
                </a:solidFill>
                <a:latin typeface="Calibri" panose="020F0502020204030204" pitchFamily="34" charset="0"/>
                <a:ea typeface="Gill Sans"/>
                <a:cs typeface="Calibri" panose="020F0502020204030204" pitchFamily="34" charset="0"/>
                <a:sym typeface="Gill Sans"/>
              </a:rPr>
              <a:t>Katz, Glenn </a:t>
            </a:r>
            <a:endParaRPr sz="1400" b="0" i="0" u="none" strike="noStrike" cap="none">
              <a:solidFill>
                <a:srgbClr val="000000"/>
              </a:solidFill>
              <a:latin typeface="Calibri" panose="020F0502020204030204" pitchFamily="34" charset="0"/>
              <a:cs typeface="Calibri" panose="020F0502020204030204" pitchFamily="34" charset="0"/>
              <a:sym typeface="Arial"/>
            </a:endParaRPr>
          </a:p>
          <a:p>
            <a:pPr marL="0" marR="0" lvl="0" indent="0" algn="ctr" rtl="0">
              <a:lnSpc>
                <a:spcPct val="150000"/>
              </a:lnSpc>
              <a:spcBef>
                <a:spcPts val="300"/>
              </a:spcBef>
              <a:spcAft>
                <a:spcPts val="0"/>
              </a:spcAft>
              <a:buClr>
                <a:schemeClr val="dk1"/>
              </a:buClr>
              <a:buSzPts val="2000"/>
              <a:buFont typeface="Gill Sans"/>
              <a:buNone/>
            </a:pPr>
            <a:r>
              <a:rPr lang="en-US" sz="2000" b="0" i="0" u="none" strike="noStrike" cap="none">
                <a:solidFill>
                  <a:schemeClr val="dk1"/>
                </a:solidFill>
                <a:latin typeface="Calibri" panose="020F0502020204030204" pitchFamily="34" charset="0"/>
                <a:ea typeface="Gill Sans"/>
                <a:cs typeface="Calibri" panose="020F0502020204030204" pitchFamily="34" charset="0"/>
                <a:sym typeface="Gill Sans"/>
              </a:rPr>
              <a:t>Kinslow, Anthony</a:t>
            </a:r>
            <a:endParaRPr sz="1400" b="0" i="0" u="none" strike="noStrike" cap="none">
              <a:solidFill>
                <a:srgbClr val="000000"/>
              </a:solidFill>
              <a:latin typeface="Calibri" panose="020F0502020204030204" pitchFamily="34" charset="0"/>
              <a:cs typeface="Calibri" panose="020F0502020204030204" pitchFamily="34" charset="0"/>
              <a:sym typeface="Arial"/>
            </a:endParaRPr>
          </a:p>
          <a:p>
            <a:pPr marL="0" marR="0" lvl="0" indent="0" algn="ctr" rtl="0">
              <a:lnSpc>
                <a:spcPct val="150000"/>
              </a:lnSpc>
              <a:spcBef>
                <a:spcPts val="300"/>
              </a:spcBef>
              <a:spcAft>
                <a:spcPts val="0"/>
              </a:spcAft>
              <a:buClr>
                <a:schemeClr val="dk1"/>
              </a:buClr>
              <a:buSzPts val="2000"/>
              <a:buFont typeface="Gill Sans"/>
              <a:buNone/>
            </a:pPr>
            <a:r>
              <a:rPr lang="en-US" sz="2000" b="0" i="0" u="none" strike="noStrike" cap="none">
                <a:solidFill>
                  <a:schemeClr val="dk1"/>
                </a:solidFill>
                <a:latin typeface="Calibri" panose="020F0502020204030204" pitchFamily="34" charset="0"/>
                <a:ea typeface="Gill Sans"/>
                <a:cs typeface="Calibri" panose="020F0502020204030204" pitchFamily="34" charset="0"/>
                <a:sym typeface="Gill Sans"/>
              </a:rPr>
              <a:t>Koen, Nelson</a:t>
            </a:r>
            <a:endParaRPr sz="1400" b="0" i="0" u="none" strike="noStrike" cap="none">
              <a:solidFill>
                <a:srgbClr val="000000"/>
              </a:solidFill>
              <a:latin typeface="Calibri" panose="020F0502020204030204" pitchFamily="34" charset="0"/>
              <a:cs typeface="Calibri" panose="020F0502020204030204" pitchFamily="34" charset="0"/>
              <a:sym typeface="Arial"/>
            </a:endParaRPr>
          </a:p>
        </p:txBody>
      </p:sp>
      <p:sp>
        <p:nvSpPr>
          <p:cNvPr id="385" name="Google Shape;385;p72"/>
          <p:cNvSpPr txBox="1"/>
          <p:nvPr/>
        </p:nvSpPr>
        <p:spPr>
          <a:xfrm>
            <a:off x="9383891" y="2393662"/>
            <a:ext cx="2326511" cy="3370113"/>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300"/>
              </a:spcBef>
              <a:spcAft>
                <a:spcPts val="0"/>
              </a:spcAft>
              <a:buClr>
                <a:srgbClr val="000000"/>
              </a:buClr>
              <a:buSzPts val="2000"/>
              <a:buFont typeface="Arial"/>
              <a:buNone/>
            </a:pPr>
            <a:r>
              <a:rPr lang="en-US" sz="2000" b="0" i="0" u="none" strike="noStrike" cap="none">
                <a:solidFill>
                  <a:schemeClr val="dk1"/>
                </a:solidFill>
                <a:latin typeface="Calibri" panose="020F0502020204030204" pitchFamily="34" charset="0"/>
                <a:ea typeface="Gill Sans"/>
                <a:cs typeface="Calibri" panose="020F0502020204030204" pitchFamily="34" charset="0"/>
                <a:sym typeface="Gill Sans"/>
              </a:rPr>
              <a:t>Rumsey, Peter</a:t>
            </a:r>
            <a:endParaRPr sz="1400" b="0" i="0" u="none" strike="noStrike" cap="none">
              <a:solidFill>
                <a:srgbClr val="000000"/>
              </a:solidFill>
              <a:latin typeface="Calibri" panose="020F0502020204030204" pitchFamily="34" charset="0"/>
              <a:cs typeface="Calibri" panose="020F0502020204030204" pitchFamily="34" charset="0"/>
              <a:sym typeface="Arial"/>
            </a:endParaRPr>
          </a:p>
          <a:p>
            <a:pPr marL="0" marR="0" lvl="0" indent="0" algn="ctr" rtl="0">
              <a:lnSpc>
                <a:spcPct val="150000"/>
              </a:lnSpc>
              <a:spcBef>
                <a:spcPts val="300"/>
              </a:spcBef>
              <a:spcAft>
                <a:spcPts val="0"/>
              </a:spcAft>
              <a:buClr>
                <a:srgbClr val="000000"/>
              </a:buClr>
              <a:buSzPts val="2000"/>
              <a:buFont typeface="Arial"/>
              <a:buNone/>
            </a:pPr>
            <a:r>
              <a:rPr lang="en-US" sz="2000" b="0" i="0" u="none" strike="noStrike" cap="none">
                <a:solidFill>
                  <a:schemeClr val="dk1"/>
                </a:solidFill>
                <a:latin typeface="Calibri" panose="020F0502020204030204" pitchFamily="34" charset="0"/>
                <a:ea typeface="Gill Sans"/>
                <a:cs typeface="Calibri" panose="020F0502020204030204" pitchFamily="34" charset="0"/>
                <a:sym typeface="Gill Sans"/>
              </a:rPr>
              <a:t>Savage, Sam</a:t>
            </a:r>
            <a:endParaRPr sz="1400" b="0" i="0" u="none" strike="noStrike" cap="none">
              <a:solidFill>
                <a:srgbClr val="000000"/>
              </a:solidFill>
              <a:latin typeface="Calibri" panose="020F0502020204030204" pitchFamily="34" charset="0"/>
              <a:cs typeface="Calibri" panose="020F0502020204030204" pitchFamily="34" charset="0"/>
              <a:sym typeface="Arial"/>
            </a:endParaRPr>
          </a:p>
          <a:p>
            <a:pPr marL="0" marR="0" lvl="0" indent="0" algn="ctr" rtl="0">
              <a:lnSpc>
                <a:spcPct val="150000"/>
              </a:lnSpc>
              <a:spcBef>
                <a:spcPts val="300"/>
              </a:spcBef>
              <a:spcAft>
                <a:spcPts val="0"/>
              </a:spcAft>
              <a:buClr>
                <a:srgbClr val="000000"/>
              </a:buClr>
              <a:buSzPts val="2000"/>
              <a:buFont typeface="Arial"/>
              <a:buNone/>
            </a:pPr>
            <a:r>
              <a:rPr lang="en-US" sz="2000" b="0" i="0" u="none" strike="noStrike" cap="none">
                <a:solidFill>
                  <a:schemeClr val="dk1"/>
                </a:solidFill>
                <a:latin typeface="Calibri" panose="020F0502020204030204" pitchFamily="34" charset="0"/>
                <a:ea typeface="Gill Sans"/>
                <a:cs typeface="Calibri" panose="020F0502020204030204" pitchFamily="34" charset="0"/>
                <a:sym typeface="Gill Sans"/>
              </a:rPr>
              <a:t>Schwegler, Ben</a:t>
            </a:r>
            <a:endParaRPr sz="1400" b="0" i="0" u="none" strike="noStrike" cap="none">
              <a:solidFill>
                <a:srgbClr val="000000"/>
              </a:solidFill>
              <a:latin typeface="Calibri" panose="020F0502020204030204" pitchFamily="34" charset="0"/>
              <a:cs typeface="Calibri" panose="020F0502020204030204" pitchFamily="34" charset="0"/>
              <a:sym typeface="Arial"/>
            </a:endParaRPr>
          </a:p>
          <a:p>
            <a:pPr marL="0" marR="0" lvl="0" indent="0" algn="ctr" rtl="0">
              <a:lnSpc>
                <a:spcPct val="150000"/>
              </a:lnSpc>
              <a:spcBef>
                <a:spcPts val="300"/>
              </a:spcBef>
              <a:spcAft>
                <a:spcPts val="0"/>
              </a:spcAft>
              <a:buClr>
                <a:srgbClr val="000000"/>
              </a:buClr>
              <a:buSzPts val="2000"/>
              <a:buFont typeface="Arial"/>
              <a:buNone/>
            </a:pPr>
            <a:r>
              <a:rPr lang="en-US" sz="2000" b="0" i="0" u="none" strike="noStrike" cap="none">
                <a:solidFill>
                  <a:schemeClr val="dk1"/>
                </a:solidFill>
                <a:latin typeface="Calibri" panose="020F0502020204030204" pitchFamily="34" charset="0"/>
                <a:ea typeface="Gill Sans"/>
                <a:cs typeface="Calibri" panose="020F0502020204030204" pitchFamily="34" charset="0"/>
                <a:sym typeface="Gill Sans"/>
              </a:rPr>
              <a:t>Subramani, Anand</a:t>
            </a:r>
            <a:endParaRPr sz="1400" b="0" i="0" u="none" strike="noStrike" cap="none">
              <a:solidFill>
                <a:srgbClr val="000000"/>
              </a:solidFill>
              <a:latin typeface="Calibri" panose="020F0502020204030204" pitchFamily="34" charset="0"/>
              <a:cs typeface="Calibri" panose="020F0502020204030204" pitchFamily="34" charset="0"/>
              <a:sym typeface="Arial"/>
            </a:endParaRPr>
          </a:p>
          <a:p>
            <a:pPr marL="0" marR="0" lvl="0" indent="0" algn="ctr" rtl="0">
              <a:lnSpc>
                <a:spcPct val="150000"/>
              </a:lnSpc>
              <a:spcBef>
                <a:spcPts val="300"/>
              </a:spcBef>
              <a:spcAft>
                <a:spcPts val="0"/>
              </a:spcAft>
              <a:buClr>
                <a:srgbClr val="000000"/>
              </a:buClr>
              <a:buSzPts val="2000"/>
              <a:buFont typeface="Arial"/>
              <a:buNone/>
            </a:pPr>
            <a:r>
              <a:rPr lang="en-US" sz="2000" b="0" i="0" u="none" strike="noStrike" cap="none">
                <a:solidFill>
                  <a:schemeClr val="dk1"/>
                </a:solidFill>
                <a:latin typeface="Calibri" panose="020F0502020204030204" pitchFamily="34" charset="0"/>
                <a:ea typeface="Gill Sans"/>
                <a:cs typeface="Calibri" panose="020F0502020204030204" pitchFamily="34" charset="0"/>
                <a:sym typeface="Gill Sans"/>
              </a:rPr>
              <a:t>Tucker, Avram</a:t>
            </a:r>
            <a:endParaRPr sz="1400" b="0" i="0" u="none" strike="noStrike" cap="none">
              <a:solidFill>
                <a:srgbClr val="000000"/>
              </a:solidFill>
              <a:latin typeface="Calibri" panose="020F0502020204030204" pitchFamily="34" charset="0"/>
              <a:cs typeface="Calibri" panose="020F0502020204030204" pitchFamily="34" charset="0"/>
              <a:sym typeface="Arial"/>
            </a:endParaRPr>
          </a:p>
          <a:p>
            <a:pPr marL="0" marR="0" lvl="0" indent="0" algn="ctr" rtl="0">
              <a:lnSpc>
                <a:spcPct val="150000"/>
              </a:lnSpc>
              <a:spcBef>
                <a:spcPts val="300"/>
              </a:spcBef>
              <a:spcAft>
                <a:spcPts val="0"/>
              </a:spcAft>
              <a:buClr>
                <a:srgbClr val="000000"/>
              </a:buClr>
              <a:buSzPts val="2000"/>
              <a:buFont typeface="Arial"/>
              <a:buNone/>
            </a:pPr>
            <a:r>
              <a:rPr lang="en-US" sz="2000" b="0" i="0" u="none" strike="noStrike" cap="none">
                <a:solidFill>
                  <a:schemeClr val="dk1"/>
                </a:solidFill>
                <a:latin typeface="Calibri" panose="020F0502020204030204" pitchFamily="34" charset="0"/>
                <a:ea typeface="Gill Sans"/>
                <a:cs typeface="Calibri" panose="020F0502020204030204" pitchFamily="34" charset="0"/>
                <a:sym typeface="Gill Sans"/>
              </a:rPr>
              <a:t>Zhang, Jiaona</a:t>
            </a:r>
            <a:endParaRPr sz="1400" b="0" i="0" u="none" strike="noStrike" cap="none">
              <a:solidFill>
                <a:srgbClr val="000000"/>
              </a:solidFill>
              <a:latin typeface="Calibri" panose="020F0502020204030204" pitchFamily="34" charset="0"/>
              <a:cs typeface="Calibri" panose="020F0502020204030204" pitchFamily="34" charset="0"/>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panose="020F0502020204030204" pitchFamily="34" charset="0"/>
              <a:cs typeface="Calibri" panose="020F0502020204030204" pitchFamily="34" charset="0"/>
              <a:sym typeface="Arial"/>
            </a:endParaRPr>
          </a:p>
        </p:txBody>
      </p:sp>
      <p:cxnSp>
        <p:nvCxnSpPr>
          <p:cNvPr id="387" name="Google Shape;387;p72"/>
          <p:cNvCxnSpPr/>
          <p:nvPr/>
        </p:nvCxnSpPr>
        <p:spPr>
          <a:xfrm>
            <a:off x="3167229" y="2500132"/>
            <a:ext cx="0" cy="3240560"/>
          </a:xfrm>
          <a:prstGeom prst="straightConnector1">
            <a:avLst/>
          </a:prstGeom>
          <a:noFill/>
          <a:ln w="12700" cap="rnd" cmpd="sng">
            <a:solidFill>
              <a:srgbClr val="901D14"/>
            </a:solidFill>
            <a:prstDash val="solid"/>
            <a:round/>
            <a:headEnd type="none" w="sm" len="sm"/>
            <a:tailEnd type="none" w="sm" len="sm"/>
          </a:ln>
        </p:spPr>
      </p:cxnSp>
      <p:cxnSp>
        <p:nvCxnSpPr>
          <p:cNvPr id="388" name="Google Shape;388;p72"/>
          <p:cNvCxnSpPr/>
          <p:nvPr/>
        </p:nvCxnSpPr>
        <p:spPr>
          <a:xfrm>
            <a:off x="6074404" y="2500132"/>
            <a:ext cx="0" cy="3240560"/>
          </a:xfrm>
          <a:prstGeom prst="straightConnector1">
            <a:avLst/>
          </a:prstGeom>
          <a:noFill/>
          <a:ln w="12700" cap="rnd" cmpd="sng">
            <a:solidFill>
              <a:srgbClr val="901D14"/>
            </a:solidFill>
            <a:prstDash val="solid"/>
            <a:round/>
            <a:headEnd type="none" w="sm" len="sm"/>
            <a:tailEnd type="none" w="sm" len="sm"/>
          </a:ln>
        </p:spPr>
      </p:cxnSp>
      <p:cxnSp>
        <p:nvCxnSpPr>
          <p:cNvPr id="389" name="Google Shape;389;p72"/>
          <p:cNvCxnSpPr/>
          <p:nvPr/>
        </p:nvCxnSpPr>
        <p:spPr>
          <a:xfrm>
            <a:off x="9141695" y="2500132"/>
            <a:ext cx="0" cy="3240560"/>
          </a:xfrm>
          <a:prstGeom prst="straightConnector1">
            <a:avLst/>
          </a:prstGeom>
          <a:noFill/>
          <a:ln w="12700" cap="rnd" cmpd="sng">
            <a:solidFill>
              <a:srgbClr val="901D14"/>
            </a:solidFill>
            <a:prstDash val="solid"/>
            <a:round/>
            <a:headEnd type="none" w="sm" len="sm"/>
            <a:tailEnd type="none" w="sm" len="sm"/>
          </a:ln>
        </p:spPr>
      </p:cxnSp>
      <p:sp>
        <p:nvSpPr>
          <p:cNvPr id="390" name="Google Shape;390;p72"/>
          <p:cNvSpPr txBox="1"/>
          <p:nvPr/>
        </p:nvSpPr>
        <p:spPr>
          <a:xfrm>
            <a:off x="561642" y="2416746"/>
            <a:ext cx="2597070" cy="3323946"/>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chemeClr val="dk1"/>
              </a:buClr>
              <a:buSzPts val="2000"/>
              <a:buFont typeface="Gill Sans"/>
              <a:buNone/>
            </a:pPr>
            <a:r>
              <a:rPr lang="en-US" sz="2000" b="0" i="0" u="none" strike="noStrike" cap="none">
                <a:solidFill>
                  <a:schemeClr val="dk1"/>
                </a:solidFill>
                <a:latin typeface="Calibri" panose="020F0502020204030204" pitchFamily="34" charset="0"/>
                <a:ea typeface="Gill Sans"/>
                <a:cs typeface="Calibri" panose="020F0502020204030204" pitchFamily="34" charset="0"/>
                <a:sym typeface="Gill Sans"/>
              </a:rPr>
              <a:t>Ashcraft, Howard</a:t>
            </a:r>
            <a:endParaRPr sz="1400" b="0" i="0" u="none" strike="noStrike" cap="none">
              <a:solidFill>
                <a:srgbClr val="000000"/>
              </a:solidFill>
              <a:latin typeface="Calibri" panose="020F0502020204030204" pitchFamily="34" charset="0"/>
              <a:cs typeface="Calibri" panose="020F0502020204030204" pitchFamily="34" charset="0"/>
              <a:sym typeface="Arial"/>
            </a:endParaRPr>
          </a:p>
          <a:p>
            <a:pPr marL="0" marR="0" lvl="0" indent="0" algn="ctr" rtl="0">
              <a:lnSpc>
                <a:spcPct val="150000"/>
              </a:lnSpc>
              <a:spcBef>
                <a:spcPts val="0"/>
              </a:spcBef>
              <a:spcAft>
                <a:spcPts val="0"/>
              </a:spcAft>
              <a:buClr>
                <a:schemeClr val="dk1"/>
              </a:buClr>
              <a:buSzPts val="2000"/>
              <a:buFont typeface="Gill Sans"/>
              <a:buNone/>
            </a:pPr>
            <a:r>
              <a:rPr lang="en-US" sz="2000" b="0" i="0" u="none" strike="noStrike" cap="none">
                <a:solidFill>
                  <a:schemeClr val="dk1"/>
                </a:solidFill>
                <a:latin typeface="Calibri" panose="020F0502020204030204" pitchFamily="34" charset="0"/>
                <a:ea typeface="Gill Sans"/>
                <a:cs typeface="Calibri" panose="020F0502020204030204" pitchFamily="34" charset="0"/>
                <a:sym typeface="Gill Sans"/>
              </a:rPr>
              <a:t>Barton, John</a:t>
            </a:r>
            <a:endParaRPr sz="1400" b="0" i="0" u="none" strike="noStrike" cap="none">
              <a:solidFill>
                <a:srgbClr val="000000"/>
              </a:solidFill>
              <a:latin typeface="Calibri" panose="020F0502020204030204" pitchFamily="34" charset="0"/>
              <a:cs typeface="Calibri" panose="020F0502020204030204" pitchFamily="34" charset="0"/>
              <a:sym typeface="Arial"/>
            </a:endParaRPr>
          </a:p>
          <a:p>
            <a:pPr marL="0" marR="0" lvl="0" indent="0" algn="ctr" rtl="0">
              <a:lnSpc>
                <a:spcPct val="150000"/>
              </a:lnSpc>
              <a:spcBef>
                <a:spcPts val="0"/>
              </a:spcBef>
              <a:spcAft>
                <a:spcPts val="0"/>
              </a:spcAft>
              <a:buClr>
                <a:schemeClr val="dk1"/>
              </a:buClr>
              <a:buSzPts val="2000"/>
              <a:buFont typeface="Gill Sans"/>
              <a:buNone/>
            </a:pPr>
            <a:r>
              <a:rPr lang="en-US" sz="2000" b="0" i="0" u="none" strike="noStrike" cap="none">
                <a:solidFill>
                  <a:schemeClr val="dk1"/>
                </a:solidFill>
                <a:latin typeface="Calibri" panose="020F0502020204030204" pitchFamily="34" charset="0"/>
                <a:ea typeface="Gill Sans"/>
                <a:cs typeface="Calibri" panose="020F0502020204030204" pitchFamily="34" charset="0"/>
                <a:sym typeface="Gill Sans"/>
              </a:rPr>
              <a:t>Ballati, Deborah</a:t>
            </a:r>
            <a:endParaRPr sz="1400" b="0" i="0" u="none" strike="noStrike" cap="none">
              <a:solidFill>
                <a:srgbClr val="000000"/>
              </a:solidFill>
              <a:latin typeface="Calibri" panose="020F0502020204030204" pitchFamily="34" charset="0"/>
              <a:cs typeface="Calibri" panose="020F0502020204030204" pitchFamily="34" charset="0"/>
              <a:sym typeface="Arial"/>
            </a:endParaRPr>
          </a:p>
          <a:p>
            <a:pPr marL="0" marR="0" lvl="0" indent="0" algn="ctr" rtl="0">
              <a:lnSpc>
                <a:spcPct val="150000"/>
              </a:lnSpc>
              <a:spcBef>
                <a:spcPts val="0"/>
              </a:spcBef>
              <a:spcAft>
                <a:spcPts val="0"/>
              </a:spcAft>
              <a:buClr>
                <a:schemeClr val="dk1"/>
              </a:buClr>
              <a:buSzPts val="2000"/>
              <a:buFont typeface="Gill Sans"/>
              <a:buNone/>
            </a:pPr>
            <a:r>
              <a:rPr lang="en-US" sz="2000" b="0" i="0" u="none" strike="noStrike" cap="none">
                <a:solidFill>
                  <a:schemeClr val="dk1"/>
                </a:solidFill>
                <a:latin typeface="Calibri" panose="020F0502020204030204" pitchFamily="34" charset="0"/>
                <a:ea typeface="Gill Sans"/>
                <a:cs typeface="Calibri" panose="020F0502020204030204" pitchFamily="34" charset="0"/>
                <a:sym typeface="Gill Sans"/>
              </a:rPr>
              <a:t>Bazjanac, Vladimir</a:t>
            </a:r>
            <a:endParaRPr sz="1400" b="0" i="0" u="none" strike="noStrike" cap="none">
              <a:solidFill>
                <a:srgbClr val="000000"/>
              </a:solidFill>
              <a:latin typeface="Calibri" panose="020F0502020204030204" pitchFamily="34" charset="0"/>
              <a:cs typeface="Calibri" panose="020F0502020204030204" pitchFamily="34" charset="0"/>
              <a:sym typeface="Arial"/>
            </a:endParaRPr>
          </a:p>
          <a:p>
            <a:pPr marL="0" marR="0" lvl="0" indent="0" algn="ctr" rtl="0">
              <a:lnSpc>
                <a:spcPct val="150000"/>
              </a:lnSpc>
              <a:spcBef>
                <a:spcPts val="0"/>
              </a:spcBef>
              <a:spcAft>
                <a:spcPts val="0"/>
              </a:spcAft>
              <a:buClr>
                <a:schemeClr val="dk1"/>
              </a:buClr>
              <a:buSzPts val="2000"/>
              <a:buFont typeface="Gill Sans"/>
              <a:buNone/>
            </a:pPr>
            <a:r>
              <a:rPr lang="en-US" sz="2000" b="0" i="0" u="none" strike="noStrike" cap="none">
                <a:solidFill>
                  <a:schemeClr val="dk1"/>
                </a:solidFill>
                <a:latin typeface="Calibri" panose="020F0502020204030204" pitchFamily="34" charset="0"/>
                <a:ea typeface="Gill Sans"/>
                <a:cs typeface="Calibri" panose="020F0502020204030204" pitchFamily="34" charset="0"/>
                <a:sym typeface="Gill Sans"/>
              </a:rPr>
              <a:t>Birdwell, Jeff</a:t>
            </a:r>
            <a:endParaRPr sz="1400" b="0" i="0" u="none" strike="noStrike" cap="none">
              <a:solidFill>
                <a:srgbClr val="000000"/>
              </a:solidFill>
              <a:latin typeface="Calibri" panose="020F0502020204030204" pitchFamily="34" charset="0"/>
              <a:cs typeface="Calibri" panose="020F0502020204030204" pitchFamily="34" charset="0"/>
              <a:sym typeface="Arial"/>
            </a:endParaRPr>
          </a:p>
          <a:p>
            <a:pPr marL="0" marR="0" lvl="0" indent="0" algn="ctr" rtl="0">
              <a:lnSpc>
                <a:spcPct val="150000"/>
              </a:lnSpc>
              <a:spcBef>
                <a:spcPts val="0"/>
              </a:spcBef>
              <a:spcAft>
                <a:spcPts val="0"/>
              </a:spcAft>
              <a:buClr>
                <a:schemeClr val="dk1"/>
              </a:buClr>
              <a:buSzPts val="2000"/>
              <a:buFont typeface="Gill Sans"/>
              <a:buNone/>
            </a:pPr>
            <a:r>
              <a:rPr lang="en-US" sz="2000" b="0" i="0" u="none" strike="noStrike" cap="none">
                <a:solidFill>
                  <a:schemeClr val="dk1"/>
                </a:solidFill>
                <a:latin typeface="Calibri" panose="020F0502020204030204" pitchFamily="34" charset="0"/>
                <a:ea typeface="Gill Sans"/>
                <a:cs typeface="Calibri" panose="020F0502020204030204" pitchFamily="34" charset="0"/>
                <a:sym typeface="Gill Sans"/>
              </a:rPr>
              <a:t>Brosque, Cynthia</a:t>
            </a:r>
            <a:endParaRPr sz="1400" b="0" i="0" u="none" strike="noStrike" cap="none">
              <a:solidFill>
                <a:srgbClr val="000000"/>
              </a:solidFill>
              <a:latin typeface="Calibri" panose="020F0502020204030204" pitchFamily="34" charset="0"/>
              <a:cs typeface="Calibri" panose="020F0502020204030204" pitchFamily="34" charset="0"/>
              <a:sym typeface="Arial"/>
            </a:endParaRPr>
          </a:p>
          <a:p>
            <a:pPr marL="0" marR="0" lvl="0" indent="0" algn="ctr" rtl="0">
              <a:lnSpc>
                <a:spcPct val="150000"/>
              </a:lnSpc>
              <a:spcBef>
                <a:spcPts val="0"/>
              </a:spcBef>
              <a:spcAft>
                <a:spcPts val="0"/>
              </a:spcAft>
              <a:buClr>
                <a:schemeClr val="dk1"/>
              </a:buClr>
              <a:buSzPts val="2000"/>
              <a:buFont typeface="Gill Sans"/>
              <a:buNone/>
            </a:pPr>
            <a:r>
              <a:rPr lang="en-US" sz="2000" b="0" i="0" u="none" strike="noStrike" cap="none">
                <a:solidFill>
                  <a:schemeClr val="dk1"/>
                </a:solidFill>
                <a:latin typeface="Calibri" panose="020F0502020204030204" pitchFamily="34" charset="0"/>
                <a:ea typeface="Gill Sans"/>
                <a:cs typeface="Calibri" panose="020F0502020204030204" pitchFamily="34" charset="0"/>
                <a:sym typeface="Gill Sans"/>
              </a:rPr>
              <a:t>Christensen, Stan</a:t>
            </a:r>
            <a:endParaRPr sz="1400" b="0" i="0" u="none" strike="noStrike" cap="none">
              <a:solidFill>
                <a:srgbClr val="000000"/>
              </a:solidFill>
              <a:latin typeface="Calibri" panose="020F0502020204030204" pitchFamily="34" charset="0"/>
              <a:cs typeface="Calibri" panose="020F0502020204030204" pitchFamily="34" charset="0"/>
              <a:sym typeface="Arial"/>
            </a:endParaRPr>
          </a:p>
        </p:txBody>
      </p:sp>
      <p:sp>
        <p:nvSpPr>
          <p:cNvPr id="2" name="Title 1">
            <a:extLst>
              <a:ext uri="{FF2B5EF4-FFF2-40B4-BE49-F238E27FC236}">
                <a16:creationId xmlns:a16="http://schemas.microsoft.com/office/drawing/2014/main" id="{173431D5-BA71-BAAF-4D63-18BD5FDE0521}"/>
              </a:ext>
            </a:extLst>
          </p:cNvPr>
          <p:cNvSpPr>
            <a:spLocks noGrp="1"/>
          </p:cNvSpPr>
          <p:nvPr>
            <p:ph type="title"/>
          </p:nvPr>
        </p:nvSpPr>
        <p:spPr>
          <a:xfrm>
            <a:off x="581192" y="702156"/>
            <a:ext cx="11029616" cy="846228"/>
          </a:xfrm>
        </p:spPr>
        <p:txBody>
          <a:bodyPr/>
          <a:lstStyle/>
          <a:p>
            <a:pPr algn="ctr" rtl="0"/>
            <a:r>
              <a:rPr lang="en-US" sz="3600" b="0" i="0" dirty="0">
                <a:solidFill>
                  <a:srgbClr val="FFFFFF"/>
                </a:solidFill>
                <a:effectLst/>
                <a:latin typeface="Calibri" panose="020F0502020204030204" pitchFamily="34" charset="0"/>
                <a:ea typeface="Gill Sans" panose="020B0502020104020203" pitchFamily="34" charset="-79"/>
                <a:cs typeface="Calibri" panose="020F0502020204030204" pitchFamily="34" charset="0"/>
              </a:rPr>
              <a:t>Adjunct Professors &amp; Lecturers</a:t>
            </a:r>
            <a:endParaRPr lang="en-US" dirty="0">
              <a:effectLst/>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p23"/>
          <p:cNvSpPr txBox="1">
            <a:spLocks noGrp="1"/>
          </p:cNvSpPr>
          <p:nvPr>
            <p:ph type="title"/>
          </p:nvPr>
        </p:nvSpPr>
        <p:spPr>
          <a:xfrm>
            <a:off x="1684556" y="340424"/>
            <a:ext cx="7707862" cy="650699"/>
          </a:xfrm>
          <a:prstGeom prst="rect">
            <a:avLst/>
          </a:prstGeom>
          <a:noFill/>
          <a:ln>
            <a:noFill/>
          </a:ln>
        </p:spPr>
        <p:txBody>
          <a:bodyPr spcFirstLastPara="1" wrap="square" lIns="0" tIns="45700" rIns="91425" bIns="45700" anchor="b" anchorCtr="0">
            <a:normAutofit fontScale="90000"/>
          </a:bodyPr>
          <a:lstStyle/>
          <a:p>
            <a:pPr marL="0" lvl="0" indent="0" algn="ctr" rtl="0">
              <a:lnSpc>
                <a:spcPct val="85000"/>
              </a:lnSpc>
              <a:spcBef>
                <a:spcPts val="0"/>
              </a:spcBef>
              <a:spcAft>
                <a:spcPts val="0"/>
              </a:spcAft>
              <a:buClr>
                <a:schemeClr val="lt2"/>
              </a:buClr>
              <a:buSzPts val="3000"/>
              <a:buFont typeface="Gill Sans"/>
              <a:buNone/>
            </a:pPr>
            <a:r>
              <a:rPr lang="en-US" sz="3600" dirty="0">
                <a:latin typeface="Calibri" panose="020F0502020204030204" pitchFamily="34" charset="0"/>
                <a:ea typeface="Gill Sans"/>
                <a:cs typeface="Calibri" panose="020F0502020204030204" pitchFamily="34" charset="0"/>
                <a:sym typeface="Gill Sans"/>
              </a:rPr>
              <a:t>Brian </a:t>
            </a:r>
            <a:r>
              <a:rPr lang="en-US" sz="3600" dirty="0" err="1">
                <a:latin typeface="Calibri" panose="020F0502020204030204" pitchFamily="34" charset="0"/>
                <a:ea typeface="Gill Sans"/>
                <a:cs typeface="Calibri" panose="020F0502020204030204" pitchFamily="34" charset="0"/>
                <a:sym typeface="Gill Sans"/>
              </a:rPr>
              <a:t>Sedar</a:t>
            </a:r>
            <a:r>
              <a:rPr lang="en-US" sz="3600" dirty="0">
                <a:latin typeface="Calibri" panose="020F0502020204030204" pitchFamily="34" charset="0"/>
                <a:ea typeface="Gill Sans"/>
                <a:cs typeface="Calibri" panose="020F0502020204030204" pitchFamily="34" charset="0"/>
                <a:sym typeface="Gill Sans"/>
              </a:rPr>
              <a:t> - Large Infrastructure &amp; Industry</a:t>
            </a:r>
            <a:endParaRPr sz="3200" dirty="0">
              <a:latin typeface="Calibri" panose="020F0502020204030204" pitchFamily="34" charset="0"/>
              <a:cs typeface="Calibri" panose="020F0502020204030204" pitchFamily="34" charset="0"/>
            </a:endParaRPr>
          </a:p>
        </p:txBody>
      </p:sp>
      <p:sp>
        <p:nvSpPr>
          <p:cNvPr id="484" name="Google Shape;484;p23"/>
          <p:cNvSpPr/>
          <p:nvPr/>
        </p:nvSpPr>
        <p:spPr>
          <a:xfrm>
            <a:off x="1066121" y="1248610"/>
            <a:ext cx="8657863" cy="5078273"/>
          </a:xfrm>
          <a:prstGeom prst="rect">
            <a:avLst/>
          </a:prstGeom>
          <a:noFill/>
          <a:ln>
            <a:noFill/>
          </a:ln>
        </p:spPr>
        <p:txBody>
          <a:bodyPr spcFirstLastPara="1" wrap="square" lIns="91425" tIns="45700" rIns="91425" bIns="45700" anchor="t" anchorCtr="0">
            <a:spAutoFit/>
          </a:bodyPr>
          <a:lstStyle/>
          <a:p>
            <a:pPr marL="230188" marR="0" lvl="0" indent="-230188" algn="l" rtl="0">
              <a:lnSpc>
                <a:spcPct val="100000"/>
              </a:lnSpc>
              <a:spcBef>
                <a:spcPts val="0"/>
              </a:spcBef>
              <a:spcAft>
                <a:spcPts val="0"/>
              </a:spcAft>
              <a:buClr>
                <a:srgbClr val="8C1515"/>
              </a:buClr>
              <a:buSzPts val="1800"/>
              <a:buFont typeface="Noto Sans Symbols"/>
              <a:buChar char="■"/>
            </a:pPr>
            <a:r>
              <a:rPr lang="en-US" sz="1800" b="1" i="0" u="none" strike="noStrike" cap="none" dirty="0">
                <a:solidFill>
                  <a:schemeClr val="dk1"/>
                </a:solidFill>
                <a:latin typeface="Calibri" panose="020F0502020204030204" pitchFamily="34" charset="0"/>
                <a:ea typeface="Gill Sans"/>
                <a:cs typeface="Calibri" panose="020F0502020204030204" pitchFamily="34" charset="0"/>
                <a:sym typeface="Gill Sans"/>
              </a:rPr>
              <a:t>Course Instructor</a:t>
            </a:r>
            <a:endParaRPr sz="1400" b="0" i="0" u="none" strike="noStrike" cap="none" dirty="0">
              <a:solidFill>
                <a:srgbClr val="000000"/>
              </a:solidFill>
              <a:latin typeface="Calibri" panose="020F0502020204030204" pitchFamily="34" charset="0"/>
              <a:cs typeface="Calibri" panose="020F0502020204030204" pitchFamily="34" charset="0"/>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panose="020F0502020204030204" pitchFamily="34" charset="0"/>
              <a:ea typeface="Gill Sans"/>
              <a:cs typeface="Calibri" panose="020F0502020204030204" pitchFamily="34" charset="0"/>
              <a:sym typeface="Gill Sans"/>
            </a:endParaRPr>
          </a:p>
          <a:p>
            <a:pPr marL="574675" marR="0" lvl="1" indent="-285750" algn="l" rtl="0">
              <a:lnSpc>
                <a:spcPct val="100000"/>
              </a:lnSpc>
              <a:spcBef>
                <a:spcPts val="0"/>
              </a:spcBef>
              <a:spcAft>
                <a:spcPts val="0"/>
              </a:spcAft>
              <a:buClr>
                <a:srgbClr val="8C1515"/>
              </a:buClr>
              <a:buSzPts val="1350"/>
              <a:buFont typeface="Noto Sans Symbols"/>
              <a:buChar char="●"/>
            </a:pPr>
            <a:r>
              <a:rPr lang="en-US" sz="1800" b="0" i="0" u="none" strike="noStrike" cap="none" dirty="0">
                <a:solidFill>
                  <a:schemeClr val="dk1"/>
                </a:solidFill>
                <a:latin typeface="Calibri" panose="020F0502020204030204" pitchFamily="34" charset="0"/>
                <a:ea typeface="Gill Sans"/>
                <a:cs typeface="Calibri" panose="020F0502020204030204" pitchFamily="34" charset="0"/>
                <a:sym typeface="Gill Sans"/>
              </a:rPr>
              <a:t>CEE258 (Fall) – Watson Seminar in Construction Eng. &amp; Management</a:t>
            </a:r>
            <a:endParaRPr sz="1400" b="0" i="0" u="none" strike="noStrike" cap="none" dirty="0">
              <a:solidFill>
                <a:srgbClr val="000000"/>
              </a:solidFill>
              <a:latin typeface="Calibri" panose="020F0502020204030204" pitchFamily="34" charset="0"/>
              <a:cs typeface="Calibri" panose="020F0502020204030204" pitchFamily="34" charset="0"/>
              <a:sym typeface="Arial"/>
            </a:endParaRPr>
          </a:p>
          <a:p>
            <a:pPr marL="574675" marR="0" lvl="1" indent="-285750" algn="l" rtl="0">
              <a:lnSpc>
                <a:spcPct val="100000"/>
              </a:lnSpc>
              <a:spcBef>
                <a:spcPts val="0"/>
              </a:spcBef>
              <a:spcAft>
                <a:spcPts val="0"/>
              </a:spcAft>
              <a:buClr>
                <a:srgbClr val="8C1515"/>
              </a:buClr>
              <a:buSzPts val="1350"/>
              <a:buFont typeface="Noto Sans Symbols"/>
              <a:buChar char="●"/>
            </a:pPr>
            <a:r>
              <a:rPr lang="en-US" sz="1800" b="0" i="0" u="none" strike="noStrike" cap="none" dirty="0">
                <a:solidFill>
                  <a:schemeClr val="dk1"/>
                </a:solidFill>
                <a:latin typeface="Calibri" panose="020F0502020204030204" pitchFamily="34" charset="0"/>
                <a:ea typeface="Gill Sans"/>
                <a:cs typeface="Calibri" panose="020F0502020204030204" pitchFamily="34" charset="0"/>
                <a:sym typeface="Gill Sans"/>
              </a:rPr>
              <a:t>CEE241B (Winter) – Infrastructure Project Delivery</a:t>
            </a:r>
            <a:endParaRPr sz="1400" b="0" i="0" u="none" strike="noStrike" cap="none" dirty="0">
              <a:solidFill>
                <a:srgbClr val="000000"/>
              </a:solidFill>
              <a:latin typeface="Calibri" panose="020F0502020204030204" pitchFamily="34" charset="0"/>
              <a:cs typeface="Calibri" panose="020F0502020204030204" pitchFamily="34" charset="0"/>
              <a:sym typeface="Arial"/>
            </a:endParaRPr>
          </a:p>
          <a:p>
            <a:pPr marL="574675" marR="0" lvl="1" indent="-285750" algn="l" rtl="0">
              <a:lnSpc>
                <a:spcPct val="100000"/>
              </a:lnSpc>
              <a:spcBef>
                <a:spcPts val="0"/>
              </a:spcBef>
              <a:spcAft>
                <a:spcPts val="0"/>
              </a:spcAft>
              <a:buClr>
                <a:srgbClr val="8C1515"/>
              </a:buClr>
              <a:buSzPts val="1350"/>
              <a:buFont typeface="Noto Sans Symbols"/>
              <a:buChar char="●"/>
            </a:pPr>
            <a:r>
              <a:rPr lang="en-US" sz="1800" b="0" i="0" u="none" strike="noStrike" cap="none" dirty="0">
                <a:solidFill>
                  <a:schemeClr val="dk1"/>
                </a:solidFill>
                <a:latin typeface="Calibri" panose="020F0502020204030204" pitchFamily="34" charset="0"/>
                <a:ea typeface="Gill Sans"/>
                <a:cs typeface="Calibri" panose="020F0502020204030204" pitchFamily="34" charset="0"/>
                <a:sym typeface="Gill Sans"/>
              </a:rPr>
              <a:t>CEE241C (Spring) – Global Infrastructure Projects Seminar</a:t>
            </a:r>
            <a:endParaRPr sz="1400" b="0" i="0" u="none" strike="noStrike" cap="none" dirty="0">
              <a:solidFill>
                <a:srgbClr val="000000"/>
              </a:solidFill>
              <a:latin typeface="Calibri" panose="020F0502020204030204" pitchFamily="34" charset="0"/>
              <a:cs typeface="Calibri" panose="020F0502020204030204" pitchFamily="34" charset="0"/>
              <a:sym typeface="Arial"/>
            </a:endParaRPr>
          </a:p>
          <a:p>
            <a:pPr marL="574675" marR="0" lvl="1" indent="-171450" algn="l" rtl="0">
              <a:lnSpc>
                <a:spcPct val="100000"/>
              </a:lnSpc>
              <a:spcBef>
                <a:spcPts val="0"/>
              </a:spcBef>
              <a:spcAft>
                <a:spcPts val="0"/>
              </a:spcAft>
              <a:buClr>
                <a:srgbClr val="8C1515"/>
              </a:buClr>
              <a:buSzPts val="1800"/>
              <a:buFont typeface="Noto Sans Symbols"/>
              <a:buNone/>
            </a:pPr>
            <a:endParaRPr sz="1800" b="0" i="0" u="none" strike="noStrike" cap="none" dirty="0">
              <a:solidFill>
                <a:schemeClr val="dk1"/>
              </a:solidFill>
              <a:latin typeface="Calibri" panose="020F0502020204030204" pitchFamily="34" charset="0"/>
              <a:ea typeface="Gill Sans"/>
              <a:cs typeface="Calibri" panose="020F0502020204030204" pitchFamily="34" charset="0"/>
              <a:sym typeface="Gill Sans"/>
            </a:endParaRPr>
          </a:p>
          <a:p>
            <a:pPr marL="230188" indent="-230188">
              <a:buClr>
                <a:srgbClr val="8C1515"/>
              </a:buClr>
              <a:buSzPts val="1800"/>
              <a:buFont typeface="Noto Sans Symbols"/>
              <a:buChar char="■"/>
            </a:pPr>
            <a:r>
              <a:rPr lang="en-US" sz="1800" b="1" dirty="0">
                <a:solidFill>
                  <a:schemeClr val="dk1"/>
                </a:solidFill>
                <a:latin typeface="Calibri" panose="020F0502020204030204" pitchFamily="34" charset="0"/>
                <a:cs typeface="Calibri" panose="020F0502020204030204" pitchFamily="34" charset="0"/>
                <a:sym typeface="Gill Sans"/>
              </a:rPr>
              <a:t>Exec Director Stanford Construction Institute </a:t>
            </a:r>
            <a:endParaRPr sz="1800" b="1" dirty="0">
              <a:solidFill>
                <a:schemeClr val="dk1"/>
              </a:solidFill>
              <a:latin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panose="020F0502020204030204" pitchFamily="34" charset="0"/>
              <a:ea typeface="Gill Sans"/>
              <a:cs typeface="Calibri" panose="020F0502020204030204" pitchFamily="34" charset="0"/>
              <a:sym typeface="Gill Sans"/>
            </a:endParaRPr>
          </a:p>
          <a:p>
            <a:pPr marL="574675" marR="0" lvl="1" indent="-285750" algn="l" rtl="0">
              <a:lnSpc>
                <a:spcPct val="100000"/>
              </a:lnSpc>
              <a:spcBef>
                <a:spcPts val="0"/>
              </a:spcBef>
              <a:spcAft>
                <a:spcPts val="0"/>
              </a:spcAft>
              <a:buClr>
                <a:srgbClr val="8C1515"/>
              </a:buClr>
              <a:buSzPts val="1350"/>
              <a:buFont typeface="Noto Sans Symbols"/>
              <a:buChar char="●"/>
            </a:pPr>
            <a:r>
              <a:rPr lang="en-US" sz="1800" b="0" i="0" u="none" strike="noStrike" cap="none" dirty="0">
                <a:solidFill>
                  <a:schemeClr val="dk1"/>
                </a:solidFill>
                <a:latin typeface="Calibri" panose="020F0502020204030204" pitchFamily="34" charset="0"/>
                <a:ea typeface="Gill Sans"/>
                <a:cs typeface="Calibri" panose="020F0502020204030204" pitchFamily="34" charset="0"/>
                <a:sym typeface="Gill Sans"/>
              </a:rPr>
              <a:t>Longstanding affiliate organization for industry outreach</a:t>
            </a:r>
            <a:endParaRPr sz="1400" b="0" i="0" u="none" strike="noStrike" cap="none" dirty="0">
              <a:solidFill>
                <a:srgbClr val="000000"/>
              </a:solidFill>
              <a:latin typeface="Calibri" panose="020F0502020204030204" pitchFamily="34" charset="0"/>
              <a:cs typeface="Calibri" panose="020F0502020204030204" pitchFamily="34" charset="0"/>
              <a:sym typeface="Arial"/>
            </a:endParaRPr>
          </a:p>
          <a:p>
            <a:pPr marL="574675" marR="0" lvl="1" indent="-285750" algn="l" rtl="0">
              <a:lnSpc>
                <a:spcPct val="100000"/>
              </a:lnSpc>
              <a:spcBef>
                <a:spcPts val="0"/>
              </a:spcBef>
              <a:spcAft>
                <a:spcPts val="0"/>
              </a:spcAft>
              <a:buClr>
                <a:srgbClr val="8C1515"/>
              </a:buClr>
              <a:buSzPts val="1350"/>
              <a:buFont typeface="Noto Sans Symbols"/>
              <a:buChar char="●"/>
            </a:pPr>
            <a:r>
              <a:rPr lang="en-US" sz="1800" b="0" i="0" u="none" strike="noStrike" cap="none" dirty="0">
                <a:solidFill>
                  <a:schemeClr val="dk1"/>
                </a:solidFill>
                <a:latin typeface="Calibri" panose="020F0502020204030204" pitchFamily="34" charset="0"/>
                <a:ea typeface="Gill Sans"/>
                <a:cs typeface="Calibri" panose="020F0502020204030204" pitchFamily="34" charset="0"/>
                <a:sym typeface="Gill Sans"/>
              </a:rPr>
              <a:t>Cutting-edge insights from ongoing research</a:t>
            </a:r>
            <a:endParaRPr sz="1800" b="0" i="0" u="none" strike="noStrike" cap="none" dirty="0">
              <a:solidFill>
                <a:schemeClr val="dk1"/>
              </a:solidFill>
              <a:latin typeface="Calibri" panose="020F0502020204030204" pitchFamily="34" charset="0"/>
              <a:ea typeface="Gill Sans"/>
              <a:cs typeface="Calibri" panose="020F0502020204030204" pitchFamily="34" charset="0"/>
              <a:sym typeface="Gill Sans"/>
            </a:endParaRPr>
          </a:p>
          <a:p>
            <a:pPr marL="574675" marR="0" lvl="1" indent="-285750" algn="l" rtl="0">
              <a:lnSpc>
                <a:spcPct val="100000"/>
              </a:lnSpc>
              <a:spcBef>
                <a:spcPts val="0"/>
              </a:spcBef>
              <a:spcAft>
                <a:spcPts val="0"/>
              </a:spcAft>
              <a:buClr>
                <a:srgbClr val="8C1515"/>
              </a:buClr>
              <a:buSzPts val="1350"/>
              <a:buFont typeface="Noto Sans Symbols"/>
              <a:buChar char="●"/>
            </a:pPr>
            <a:r>
              <a:rPr lang="en-US" sz="1800" b="0" i="0" u="none" strike="noStrike" cap="none" dirty="0">
                <a:solidFill>
                  <a:schemeClr val="dk1"/>
                </a:solidFill>
                <a:latin typeface="Calibri" panose="020F0502020204030204" pitchFamily="34" charset="0"/>
                <a:ea typeface="Gill Sans"/>
                <a:cs typeface="Calibri" panose="020F0502020204030204" pitchFamily="34" charset="0"/>
                <a:sym typeface="Gill Sans"/>
              </a:rPr>
              <a:t>Strong coverage of current/evolving best-practices </a:t>
            </a:r>
            <a:endParaRPr sz="1400" b="0" i="0" u="none" strike="noStrike" cap="none" dirty="0">
              <a:solidFill>
                <a:srgbClr val="000000"/>
              </a:solidFill>
              <a:latin typeface="Calibri" panose="020F0502020204030204" pitchFamily="34" charset="0"/>
              <a:cs typeface="Calibri" panose="020F0502020204030204" pitchFamily="34" charset="0"/>
              <a:sym typeface="Arial"/>
            </a:endParaRPr>
          </a:p>
          <a:p>
            <a:pPr marL="574675" marR="0" lvl="1" indent="-285750" algn="l" rtl="0">
              <a:lnSpc>
                <a:spcPct val="100000"/>
              </a:lnSpc>
              <a:spcBef>
                <a:spcPts val="0"/>
              </a:spcBef>
              <a:spcAft>
                <a:spcPts val="0"/>
              </a:spcAft>
              <a:buClr>
                <a:srgbClr val="8C1515"/>
              </a:buClr>
              <a:buSzPts val="1350"/>
              <a:buFont typeface="Noto Sans Symbols"/>
              <a:buChar char="●"/>
            </a:pPr>
            <a:r>
              <a:rPr lang="en-US" sz="1800" b="0" i="0" u="none" strike="noStrike" cap="none" dirty="0">
                <a:solidFill>
                  <a:schemeClr val="dk1"/>
                </a:solidFill>
                <a:latin typeface="Calibri" panose="020F0502020204030204" pitchFamily="34" charset="0"/>
                <a:ea typeface="Gill Sans"/>
                <a:cs typeface="Calibri" panose="020F0502020204030204" pitchFamily="34" charset="0"/>
                <a:sym typeface="Gill Sans"/>
              </a:rPr>
              <a:t>Funds MS adjunct faculty and lecturers</a:t>
            </a:r>
            <a:endParaRPr sz="1400" b="0" i="0" u="none" strike="noStrike" cap="none" dirty="0">
              <a:solidFill>
                <a:srgbClr val="000000"/>
              </a:solidFill>
              <a:latin typeface="Calibri" panose="020F0502020204030204" pitchFamily="34" charset="0"/>
              <a:cs typeface="Calibri" panose="020F0502020204030204" pitchFamily="34" charset="0"/>
              <a:sym typeface="Arial"/>
            </a:endParaRPr>
          </a:p>
          <a:p>
            <a:pPr marL="574675" marR="0" lvl="1" indent="-200025" algn="l" rtl="0">
              <a:lnSpc>
                <a:spcPct val="100000"/>
              </a:lnSpc>
              <a:spcBef>
                <a:spcPts val="0"/>
              </a:spcBef>
              <a:spcAft>
                <a:spcPts val="0"/>
              </a:spcAft>
              <a:buClr>
                <a:srgbClr val="8C1515"/>
              </a:buClr>
              <a:buSzPts val="1350"/>
              <a:buFont typeface="Noto Sans Symbols"/>
              <a:buNone/>
            </a:pPr>
            <a:endParaRPr sz="1800" b="0" i="0" u="none" strike="noStrike" cap="none" dirty="0">
              <a:solidFill>
                <a:schemeClr val="dk1"/>
              </a:solidFill>
              <a:latin typeface="Calibri" panose="020F0502020204030204" pitchFamily="34" charset="0"/>
              <a:ea typeface="Gill Sans"/>
              <a:cs typeface="Calibri" panose="020F0502020204030204" pitchFamily="34" charset="0"/>
              <a:sym typeface="Gill Sans"/>
            </a:endParaRPr>
          </a:p>
          <a:p>
            <a:pPr marL="230188" lvl="0" indent="-230188">
              <a:buClr>
                <a:srgbClr val="8C1515"/>
              </a:buClr>
              <a:buSzPts val="1800"/>
              <a:buFont typeface="Noto Sans Symbols"/>
              <a:buChar char="■"/>
            </a:pPr>
            <a:r>
              <a:rPr lang="en-US" sz="1800" b="1" dirty="0">
                <a:solidFill>
                  <a:schemeClr val="dk1"/>
                </a:solidFill>
                <a:latin typeface="Calibri" panose="020F0502020204030204" pitchFamily="34" charset="0"/>
                <a:cs typeface="Calibri" panose="020F0502020204030204" pitchFamily="34" charset="0"/>
                <a:sym typeface="Gill Sans"/>
              </a:rPr>
              <a:t>Personal Philosophy and Fit to Program</a:t>
            </a:r>
            <a:endParaRPr sz="1800" b="1" dirty="0">
              <a:solidFill>
                <a:schemeClr val="dk1"/>
              </a:solidFill>
              <a:latin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panose="020F0502020204030204" pitchFamily="34" charset="0"/>
              <a:ea typeface="Gill Sans"/>
              <a:cs typeface="Calibri" panose="020F0502020204030204" pitchFamily="34" charset="0"/>
              <a:sym typeface="Gill Sans"/>
            </a:endParaRPr>
          </a:p>
          <a:p>
            <a:pPr marL="574675" marR="0" lvl="1" indent="-285750" algn="l" rtl="0">
              <a:lnSpc>
                <a:spcPct val="100000"/>
              </a:lnSpc>
              <a:spcBef>
                <a:spcPts val="0"/>
              </a:spcBef>
              <a:spcAft>
                <a:spcPts val="0"/>
              </a:spcAft>
              <a:buClr>
                <a:srgbClr val="8C1515"/>
              </a:buClr>
              <a:buSzPts val="1350"/>
              <a:buFont typeface="Noto Sans Symbols"/>
              <a:buChar char="●"/>
            </a:pPr>
            <a:r>
              <a:rPr lang="en-US" sz="1800" b="0" i="0" u="none" strike="noStrike" cap="none" dirty="0">
                <a:solidFill>
                  <a:schemeClr val="dk1"/>
                </a:solidFill>
                <a:latin typeface="Calibri" panose="020F0502020204030204" pitchFamily="34" charset="0"/>
                <a:ea typeface="Gill Sans"/>
                <a:cs typeface="Calibri" panose="020F0502020204030204" pitchFamily="34" charset="0"/>
                <a:sym typeface="Gill Sans"/>
              </a:rPr>
              <a:t>Infrastructure is critical to our economy and quality of life</a:t>
            </a:r>
            <a:endParaRPr sz="1400" b="0" i="0" u="none" strike="noStrike" cap="none" dirty="0">
              <a:solidFill>
                <a:srgbClr val="000000"/>
              </a:solidFill>
              <a:latin typeface="Calibri" panose="020F0502020204030204" pitchFamily="34" charset="0"/>
              <a:cs typeface="Calibri" panose="020F0502020204030204" pitchFamily="34" charset="0"/>
              <a:sym typeface="Arial"/>
            </a:endParaRPr>
          </a:p>
          <a:p>
            <a:pPr marL="574675" marR="0" lvl="1" indent="-285750" algn="l" rtl="0">
              <a:lnSpc>
                <a:spcPct val="100000"/>
              </a:lnSpc>
              <a:spcBef>
                <a:spcPts val="0"/>
              </a:spcBef>
              <a:spcAft>
                <a:spcPts val="0"/>
              </a:spcAft>
              <a:buClr>
                <a:srgbClr val="8C1515"/>
              </a:buClr>
              <a:buSzPts val="1350"/>
              <a:buFont typeface="Noto Sans Symbols"/>
              <a:buChar char="●"/>
            </a:pPr>
            <a:r>
              <a:rPr lang="en-US" sz="1800" b="0" i="0" u="none" strike="noStrike" cap="none" dirty="0">
                <a:solidFill>
                  <a:schemeClr val="dk1"/>
                </a:solidFill>
                <a:latin typeface="Calibri" panose="020F0502020204030204" pitchFamily="34" charset="0"/>
                <a:ea typeface="Gill Sans"/>
                <a:cs typeface="Calibri" panose="020F0502020204030204" pitchFamily="34" charset="0"/>
                <a:sym typeface="Gill Sans"/>
              </a:rPr>
              <a:t>Returned to US with global experience </a:t>
            </a:r>
            <a:endParaRPr sz="1400" b="0" i="0" u="none" strike="noStrike" cap="none" dirty="0">
              <a:solidFill>
                <a:srgbClr val="000000"/>
              </a:solidFill>
              <a:latin typeface="Calibri" panose="020F0502020204030204" pitchFamily="34" charset="0"/>
              <a:cs typeface="Calibri" panose="020F0502020204030204" pitchFamily="34" charset="0"/>
              <a:sym typeface="Arial"/>
            </a:endParaRPr>
          </a:p>
          <a:p>
            <a:pPr marL="574675" marR="0" lvl="1" indent="-285750" algn="l" rtl="0">
              <a:lnSpc>
                <a:spcPct val="100000"/>
              </a:lnSpc>
              <a:spcBef>
                <a:spcPts val="0"/>
              </a:spcBef>
              <a:spcAft>
                <a:spcPts val="0"/>
              </a:spcAft>
              <a:buClr>
                <a:srgbClr val="8C1515"/>
              </a:buClr>
              <a:buSzPts val="1350"/>
              <a:buFont typeface="Noto Sans Symbols"/>
              <a:buChar char="●"/>
            </a:pPr>
            <a:r>
              <a:rPr lang="en-US" sz="1800" b="0" i="0" u="none" strike="noStrike" cap="none" dirty="0">
                <a:solidFill>
                  <a:schemeClr val="dk1"/>
                </a:solidFill>
                <a:latin typeface="Calibri" panose="020F0502020204030204" pitchFamily="34" charset="0"/>
                <a:ea typeface="Gill Sans"/>
                <a:cs typeface="Calibri" panose="020F0502020204030204" pitchFamily="34" charset="0"/>
                <a:sym typeface="Gill Sans"/>
              </a:rPr>
              <a:t>Commitment to STEM</a:t>
            </a:r>
            <a:endParaRPr sz="1800" b="0" i="0" u="none" strike="noStrike" cap="none" dirty="0">
              <a:solidFill>
                <a:srgbClr val="000000"/>
              </a:solidFill>
              <a:latin typeface="Calibri" panose="020F0502020204030204" pitchFamily="34" charset="0"/>
              <a:cs typeface="Calibri" panose="020F0502020204030204" pitchFamily="34" charset="0"/>
              <a:sym typeface="Arial"/>
            </a:endParaRPr>
          </a:p>
        </p:txBody>
      </p:sp>
      <p:pic>
        <p:nvPicPr>
          <p:cNvPr id="486" name="Google Shape;486;p23"/>
          <p:cNvPicPr preferRelativeResize="0"/>
          <p:nvPr/>
        </p:nvPicPr>
        <p:blipFill rotWithShape="1">
          <a:blip r:embed="rId3">
            <a:alphaModFix/>
          </a:blip>
          <a:srcRect/>
          <a:stretch/>
        </p:blipFill>
        <p:spPr>
          <a:xfrm>
            <a:off x="9867420" y="373592"/>
            <a:ext cx="1564150" cy="2196467"/>
          </a:xfrm>
          <a:prstGeom prst="rect">
            <a:avLst/>
          </a:prstGeom>
          <a:noFill/>
          <a:ln>
            <a:noFill/>
          </a:ln>
        </p:spPr>
      </p:pic>
      <p:pic>
        <p:nvPicPr>
          <p:cNvPr id="3" name="Picture 2">
            <a:extLst>
              <a:ext uri="{FF2B5EF4-FFF2-40B4-BE49-F238E27FC236}">
                <a16:creationId xmlns:a16="http://schemas.microsoft.com/office/drawing/2014/main" id="{3A813821-F473-B662-26FC-C8FF61CB8CD7}"/>
              </a:ext>
            </a:extLst>
          </p:cNvPr>
          <p:cNvPicPr>
            <a:picLocks noChangeAspect="1"/>
          </p:cNvPicPr>
          <p:nvPr/>
        </p:nvPicPr>
        <p:blipFill>
          <a:blip r:embed="rId4"/>
          <a:stretch>
            <a:fillRect/>
          </a:stretch>
        </p:blipFill>
        <p:spPr>
          <a:xfrm>
            <a:off x="7235734" y="2987483"/>
            <a:ext cx="4471875" cy="2324105"/>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 name="Text Placeholder 4">
            <a:extLst>
              <a:ext uri="{FF2B5EF4-FFF2-40B4-BE49-F238E27FC236}">
                <a16:creationId xmlns:a16="http://schemas.microsoft.com/office/drawing/2014/main" id="{1413C5CD-C319-2738-8F13-11B79DDD0457}"/>
              </a:ext>
            </a:extLst>
          </p:cNvPr>
          <p:cNvSpPr>
            <a:spLocks noGrp="1"/>
          </p:cNvSpPr>
          <p:nvPr>
            <p:ph type="body" idx="1"/>
          </p:nvPr>
        </p:nvSpPr>
        <p:spPr>
          <a:xfrm>
            <a:off x="-8719" y="2359254"/>
            <a:ext cx="3745282" cy="2409771"/>
          </a:xfrm>
          <a:solidFill>
            <a:schemeClr val="bg1"/>
          </a:solidFill>
        </p:spPr>
        <p:txBody>
          <a:bodyPr/>
          <a:lstStyle/>
          <a:p>
            <a:endParaRPr lang="en-US" dirty="0">
              <a:latin typeface="Calibri" panose="020F0502020204030204" pitchFamily="34" charset="0"/>
              <a:cs typeface="Calibri" panose="020F0502020204030204" pitchFamily="34" charset="0"/>
            </a:endParaRPr>
          </a:p>
        </p:txBody>
      </p:sp>
      <p:pic>
        <p:nvPicPr>
          <p:cNvPr id="542" name="Google Shape;542;p77" descr="A group of people in a room&#10;&#10;Description automatically generated with medium confidence"/>
          <p:cNvPicPr preferRelativeResize="0"/>
          <p:nvPr/>
        </p:nvPicPr>
        <p:blipFill rotWithShape="1">
          <a:blip r:embed="rId3">
            <a:alphaModFix/>
          </a:blip>
          <a:srcRect l="28909" r="3908"/>
          <a:stretch/>
        </p:blipFill>
        <p:spPr>
          <a:xfrm>
            <a:off x="3649780" y="-1"/>
            <a:ext cx="6143205" cy="6858000"/>
          </a:xfrm>
          <a:custGeom>
            <a:avLst/>
            <a:gdLst/>
            <a:ahLst/>
            <a:cxnLst/>
            <a:rect l="l" t="t" r="r" b="b"/>
            <a:pathLst>
              <a:path w="6105573" h="6858000" extrusionOk="0">
                <a:moveTo>
                  <a:pt x="0" y="0"/>
                </a:moveTo>
                <a:lnTo>
                  <a:pt x="5225842" y="0"/>
                </a:lnTo>
                <a:lnTo>
                  <a:pt x="5203718" y="14997"/>
                </a:lnTo>
                <a:cubicBezTo>
                  <a:pt x="4176555" y="754641"/>
                  <a:pt x="3602819" y="2093192"/>
                  <a:pt x="3602819" y="3621656"/>
                </a:cubicBezTo>
                <a:cubicBezTo>
                  <a:pt x="3602819" y="4969131"/>
                  <a:pt x="4531544" y="5602839"/>
                  <a:pt x="5477169" y="6374814"/>
                </a:cubicBezTo>
                <a:cubicBezTo>
                  <a:pt x="5649372" y="6515397"/>
                  <a:pt x="5819999" y="6653108"/>
                  <a:pt x="5993817" y="6780599"/>
                </a:cubicBezTo>
                <a:lnTo>
                  <a:pt x="6105573" y="6858000"/>
                </a:lnTo>
                <a:lnTo>
                  <a:pt x="0" y="6858000"/>
                </a:lnTo>
                <a:close/>
              </a:path>
            </a:pathLst>
          </a:custGeom>
          <a:noFill/>
          <a:ln>
            <a:noFill/>
          </a:ln>
        </p:spPr>
      </p:pic>
      <p:sp>
        <p:nvSpPr>
          <p:cNvPr id="545" name="Google Shape;545;p77"/>
          <p:cNvSpPr txBox="1">
            <a:spLocks noGrp="1"/>
          </p:cNvSpPr>
          <p:nvPr>
            <p:ph type="body" idx="2"/>
          </p:nvPr>
        </p:nvSpPr>
        <p:spPr>
          <a:xfrm>
            <a:off x="7934207" y="219511"/>
            <a:ext cx="4172387" cy="1194958"/>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2600"/>
              <a:buNone/>
            </a:pPr>
            <a:r>
              <a:rPr lang="en-US" sz="2600" dirty="0">
                <a:latin typeface="Calibri" panose="020F0502020204030204" pitchFamily="34" charset="0"/>
                <a:cs typeface="Calibri" panose="020F0502020204030204" pitchFamily="34" charset="0"/>
              </a:rPr>
              <a:t>CEE 240 Project </a:t>
            </a:r>
            <a:endParaRPr dirty="0">
              <a:latin typeface="Calibri" panose="020F0502020204030204" pitchFamily="34" charset="0"/>
              <a:cs typeface="Calibri" panose="020F0502020204030204" pitchFamily="34" charset="0"/>
            </a:endParaRPr>
          </a:p>
          <a:p>
            <a:pPr marL="0" lvl="0" indent="0" algn="ctr" rtl="0">
              <a:lnSpc>
                <a:spcPct val="100000"/>
              </a:lnSpc>
              <a:spcBef>
                <a:spcPts val="0"/>
              </a:spcBef>
              <a:spcAft>
                <a:spcPts val="0"/>
              </a:spcAft>
              <a:buClr>
                <a:schemeClr val="dk1"/>
              </a:buClr>
              <a:buSzPts val="2600"/>
              <a:buNone/>
            </a:pPr>
            <a:r>
              <a:rPr lang="en-US" sz="2600" dirty="0">
                <a:latin typeface="Calibri" panose="020F0502020204030204" pitchFamily="34" charset="0"/>
                <a:cs typeface="Calibri" panose="020F0502020204030204" pitchFamily="34" charset="0"/>
              </a:rPr>
              <a:t>Assessment and Budgeting</a:t>
            </a:r>
            <a:endParaRPr dirty="0">
              <a:latin typeface="Calibri" panose="020F0502020204030204" pitchFamily="34" charset="0"/>
              <a:cs typeface="Calibri" panose="020F0502020204030204" pitchFamily="34" charset="0"/>
            </a:endParaRPr>
          </a:p>
        </p:txBody>
      </p:sp>
      <p:sp>
        <p:nvSpPr>
          <p:cNvPr id="546" name="Google Shape;546;p77"/>
          <p:cNvSpPr txBox="1"/>
          <p:nvPr/>
        </p:nvSpPr>
        <p:spPr>
          <a:xfrm>
            <a:off x="7911420" y="3901029"/>
            <a:ext cx="2258407" cy="515345"/>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000000"/>
              </a:buClr>
              <a:buSzPts val="1400"/>
              <a:buFont typeface="Arial"/>
              <a:buNone/>
            </a:pPr>
            <a:r>
              <a:rPr lang="en-US" b="0" i="0" u="none" strike="noStrike" cap="none" dirty="0">
                <a:solidFill>
                  <a:srgbClr val="000000"/>
                </a:solidFill>
                <a:latin typeface="Calibri" panose="020F0502020204030204" pitchFamily="34" charset="0"/>
                <a:ea typeface="Calibri"/>
                <a:cs typeface="Calibri" panose="020F0502020204030204" pitchFamily="34" charset="0"/>
                <a:sym typeface="Calibri"/>
              </a:rPr>
              <a:t>Stanford ‘12 </a:t>
            </a:r>
            <a:br>
              <a:rPr lang="en-US" b="0" i="0" u="none" strike="noStrike" cap="none" dirty="0">
                <a:solidFill>
                  <a:srgbClr val="000000"/>
                </a:solidFill>
                <a:latin typeface="Calibri" panose="020F0502020204030204" pitchFamily="34" charset="0"/>
                <a:ea typeface="Calibri"/>
                <a:cs typeface="Calibri" panose="020F0502020204030204" pitchFamily="34" charset="0"/>
                <a:sym typeface="Calibri"/>
              </a:rPr>
            </a:br>
            <a:r>
              <a:rPr lang="en-US" b="0" i="0" u="none" strike="noStrike" cap="none" dirty="0">
                <a:solidFill>
                  <a:srgbClr val="000000"/>
                </a:solidFill>
                <a:latin typeface="Calibri" panose="020F0502020204030204" pitchFamily="34" charset="0"/>
                <a:ea typeface="Calibri"/>
                <a:cs typeface="Calibri" panose="020F0502020204030204" pitchFamily="34" charset="0"/>
                <a:sym typeface="Calibri"/>
              </a:rPr>
              <a:t>MS ‘13 (SDC-S</a:t>
            </a:r>
            <a:r>
              <a:rPr lang="en-US" dirty="0">
                <a:latin typeface="Calibri" panose="020F0502020204030204" pitchFamily="34" charset="0"/>
                <a:ea typeface="Calibri"/>
                <a:cs typeface="Calibri" panose="020F0502020204030204" pitchFamily="34" charset="0"/>
                <a:sym typeface="Calibri"/>
              </a:rPr>
              <a:t>tructures</a:t>
            </a:r>
            <a:r>
              <a:rPr lang="en-US" b="0" i="0" u="none" strike="noStrike" cap="none" dirty="0">
                <a:solidFill>
                  <a:srgbClr val="000000"/>
                </a:solidFill>
                <a:latin typeface="Calibri" panose="020F0502020204030204" pitchFamily="34" charset="0"/>
                <a:ea typeface="Calibri"/>
                <a:cs typeface="Calibri" panose="020F0502020204030204" pitchFamily="34" charset="0"/>
                <a:sym typeface="Calibri"/>
              </a:rPr>
              <a:t>)</a:t>
            </a:r>
          </a:p>
          <a:p>
            <a:pPr marL="0" marR="0" lvl="0" indent="0" algn="r" rtl="0">
              <a:lnSpc>
                <a:spcPct val="90000"/>
              </a:lnSpc>
              <a:spcBef>
                <a:spcPts val="0"/>
              </a:spcBef>
              <a:spcAft>
                <a:spcPts val="0"/>
              </a:spcAft>
              <a:buClr>
                <a:srgbClr val="000000"/>
              </a:buClr>
              <a:buSzPts val="1400"/>
              <a:buFont typeface="Arial"/>
              <a:buNone/>
            </a:pPr>
            <a:r>
              <a:rPr lang="en-US" dirty="0">
                <a:latin typeface="Calibri" panose="020F0502020204030204" pitchFamily="34" charset="0"/>
                <a:ea typeface="Calibri"/>
                <a:cs typeface="Calibri" panose="020F0502020204030204" pitchFamily="34" charset="0"/>
                <a:sym typeface="Calibri"/>
              </a:rPr>
              <a:t>PROJECT MANAGER</a:t>
            </a:r>
            <a:endParaRPr b="0"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547" name="Google Shape;547;p77"/>
          <p:cNvSpPr txBox="1"/>
          <p:nvPr/>
        </p:nvSpPr>
        <p:spPr>
          <a:xfrm>
            <a:off x="8855182" y="3538594"/>
            <a:ext cx="1442575" cy="515345"/>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000000"/>
              </a:buClr>
              <a:buSzPts val="2000"/>
              <a:buFont typeface="Arial"/>
              <a:buNone/>
            </a:pPr>
            <a:r>
              <a:rPr lang="en-US" sz="2000" b="1" i="0" u="none" strike="noStrike" cap="none" dirty="0">
                <a:solidFill>
                  <a:srgbClr val="000000"/>
                </a:solidFill>
                <a:latin typeface="Calibri" panose="020F0502020204030204" pitchFamily="34" charset="0"/>
                <a:ea typeface="Calibri"/>
                <a:cs typeface="Calibri" panose="020F0502020204030204" pitchFamily="34" charset="0"/>
                <a:sym typeface="Calibri"/>
              </a:rPr>
              <a:t>JANE LIN</a:t>
            </a:r>
            <a:endParaRPr sz="1400" b="0" i="0" u="none" strike="noStrike" cap="none" dirty="0">
              <a:solidFill>
                <a:srgbClr val="000000"/>
              </a:solidFill>
              <a:latin typeface="Calibri" panose="020F0502020204030204" pitchFamily="34" charset="0"/>
              <a:cs typeface="Calibri" panose="020F0502020204030204" pitchFamily="34" charset="0"/>
              <a:sym typeface="Arial"/>
            </a:endParaRPr>
          </a:p>
        </p:txBody>
      </p:sp>
      <p:cxnSp>
        <p:nvCxnSpPr>
          <p:cNvPr id="548" name="Google Shape;548;p77"/>
          <p:cNvCxnSpPr/>
          <p:nvPr/>
        </p:nvCxnSpPr>
        <p:spPr>
          <a:xfrm>
            <a:off x="8297187" y="5729874"/>
            <a:ext cx="3745281" cy="0"/>
          </a:xfrm>
          <a:prstGeom prst="straightConnector1">
            <a:avLst/>
          </a:prstGeom>
          <a:noFill/>
          <a:ln w="9525" cap="flat" cmpd="sng">
            <a:solidFill>
              <a:schemeClr val="dk1"/>
            </a:solidFill>
            <a:prstDash val="solid"/>
            <a:round/>
            <a:headEnd type="none" w="sm" len="sm"/>
            <a:tailEnd type="none" w="sm" len="sm"/>
          </a:ln>
        </p:spPr>
      </p:cxnSp>
      <p:cxnSp>
        <p:nvCxnSpPr>
          <p:cNvPr id="549" name="Google Shape;549;p77"/>
          <p:cNvCxnSpPr/>
          <p:nvPr/>
        </p:nvCxnSpPr>
        <p:spPr>
          <a:xfrm>
            <a:off x="8147759" y="1801776"/>
            <a:ext cx="3745281" cy="0"/>
          </a:xfrm>
          <a:prstGeom prst="straightConnector1">
            <a:avLst/>
          </a:prstGeom>
          <a:noFill/>
          <a:ln w="9525" cap="flat" cmpd="sng">
            <a:solidFill>
              <a:schemeClr val="dk1"/>
            </a:solidFill>
            <a:prstDash val="solid"/>
            <a:round/>
            <a:headEnd type="none" w="sm" len="sm"/>
            <a:tailEnd type="none" w="sm" len="sm"/>
          </a:ln>
        </p:spPr>
      </p:cxnSp>
      <p:sp>
        <p:nvSpPr>
          <p:cNvPr id="550" name="Google Shape;550;p77"/>
          <p:cNvSpPr txBox="1"/>
          <p:nvPr/>
        </p:nvSpPr>
        <p:spPr>
          <a:xfrm>
            <a:off x="8148710" y="1801776"/>
            <a:ext cx="3745282" cy="7078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Calibri"/>
              <a:buNone/>
            </a:pPr>
            <a:r>
              <a:rPr lang="en-US" sz="2000" b="0" i="0" u="none" strike="noStrike" cap="none" dirty="0">
                <a:solidFill>
                  <a:srgbClr val="000000"/>
                </a:solidFill>
                <a:latin typeface="Calibri" panose="020F0502020204030204" pitchFamily="34" charset="0"/>
                <a:ea typeface="Calibri"/>
                <a:cs typeface="Calibri" panose="020F0502020204030204" pitchFamily="34" charset="0"/>
                <a:sym typeface="Calibri"/>
              </a:rPr>
              <a:t>Associated Schools of Construction (ASC) Competition</a:t>
            </a:r>
            <a:endParaRPr sz="1400" b="0" i="0" u="none" strike="noStrike" cap="none" dirty="0">
              <a:solidFill>
                <a:srgbClr val="000000"/>
              </a:solidFill>
              <a:latin typeface="Calibri" panose="020F0502020204030204" pitchFamily="34" charset="0"/>
              <a:cs typeface="Calibri" panose="020F0502020204030204" pitchFamily="34" charset="0"/>
              <a:sym typeface="Arial"/>
            </a:endParaRPr>
          </a:p>
        </p:txBody>
      </p:sp>
      <p:pic>
        <p:nvPicPr>
          <p:cNvPr id="551" name="Google Shape;551;p77"/>
          <p:cNvPicPr preferRelativeResize="0"/>
          <p:nvPr/>
        </p:nvPicPr>
        <p:blipFill rotWithShape="1">
          <a:blip r:embed="rId4">
            <a:alphaModFix/>
          </a:blip>
          <a:srcRect/>
          <a:stretch/>
        </p:blipFill>
        <p:spPr>
          <a:xfrm>
            <a:off x="10249716" y="2902715"/>
            <a:ext cx="1711368" cy="2029079"/>
          </a:xfrm>
          <a:prstGeom prst="rect">
            <a:avLst/>
          </a:prstGeom>
          <a:noFill/>
          <a:ln>
            <a:noFill/>
          </a:ln>
        </p:spPr>
      </p:pic>
      <p:pic>
        <p:nvPicPr>
          <p:cNvPr id="6" name="Google Shape;913;g1f9671124a8_6_903">
            <a:extLst>
              <a:ext uri="{FF2B5EF4-FFF2-40B4-BE49-F238E27FC236}">
                <a16:creationId xmlns:a16="http://schemas.microsoft.com/office/drawing/2014/main" id="{5A4321DE-E563-94D1-2B24-56B184CCEDCF}"/>
              </a:ext>
            </a:extLst>
          </p:cNvPr>
          <p:cNvPicPr preferRelativeResize="0"/>
          <p:nvPr/>
        </p:nvPicPr>
        <p:blipFill rotWithShape="1">
          <a:blip r:embed="rId5">
            <a:alphaModFix/>
          </a:blip>
          <a:srcRect/>
          <a:stretch/>
        </p:blipFill>
        <p:spPr>
          <a:xfrm>
            <a:off x="-4481" y="4688186"/>
            <a:ext cx="3632644" cy="2178425"/>
          </a:xfrm>
          <a:prstGeom prst="rect">
            <a:avLst/>
          </a:prstGeom>
          <a:noFill/>
          <a:ln>
            <a:noFill/>
          </a:ln>
        </p:spPr>
      </p:pic>
      <p:pic>
        <p:nvPicPr>
          <p:cNvPr id="7" name="Google Shape;914;g1f9671124a8_6_903">
            <a:extLst>
              <a:ext uri="{FF2B5EF4-FFF2-40B4-BE49-F238E27FC236}">
                <a16:creationId xmlns:a16="http://schemas.microsoft.com/office/drawing/2014/main" id="{87B307E5-FE63-BCB8-D372-9ADA74A29D74}"/>
              </a:ext>
            </a:extLst>
          </p:cNvPr>
          <p:cNvPicPr preferRelativeResize="0"/>
          <p:nvPr/>
        </p:nvPicPr>
        <p:blipFill rotWithShape="1">
          <a:blip r:embed="rId6">
            <a:alphaModFix/>
          </a:blip>
          <a:srcRect/>
          <a:stretch/>
        </p:blipFill>
        <p:spPr>
          <a:xfrm>
            <a:off x="0" y="0"/>
            <a:ext cx="3628009" cy="2359254"/>
          </a:xfrm>
          <a:prstGeom prst="rect">
            <a:avLst/>
          </a:prstGeom>
          <a:noFill/>
          <a:ln>
            <a:noFill/>
          </a:ln>
        </p:spPr>
      </p:pic>
      <p:pic>
        <p:nvPicPr>
          <p:cNvPr id="543" name="Google Shape;543;p77" descr="A picture containing treemap chart&#10;&#10;Description automatically generated"/>
          <p:cNvPicPr preferRelativeResize="0"/>
          <p:nvPr/>
        </p:nvPicPr>
        <p:blipFill rotWithShape="1">
          <a:blip r:embed="rId7">
            <a:alphaModFix/>
          </a:blip>
          <a:srcRect l="23799" r="16582" b="1"/>
          <a:stretch/>
        </p:blipFill>
        <p:spPr>
          <a:xfrm>
            <a:off x="5796" y="2382654"/>
            <a:ext cx="3604040" cy="2251810"/>
          </a:xfrm>
          <a:prstGeom prst="rect">
            <a:avLst/>
          </a:prstGeom>
          <a:noFill/>
          <a:ln>
            <a:noFill/>
          </a:ln>
        </p:spPr>
      </p:pic>
      <p:pic>
        <p:nvPicPr>
          <p:cNvPr id="8" name="Picture 7">
            <a:extLst>
              <a:ext uri="{FF2B5EF4-FFF2-40B4-BE49-F238E27FC236}">
                <a16:creationId xmlns:a16="http://schemas.microsoft.com/office/drawing/2014/main" id="{7664377E-85E6-1A77-1E63-8483CDCC12FE}"/>
              </a:ext>
            </a:extLst>
          </p:cNvPr>
          <p:cNvPicPr>
            <a:picLocks noChangeAspect="1"/>
          </p:cNvPicPr>
          <p:nvPr/>
        </p:nvPicPr>
        <p:blipFill>
          <a:blip r:embed="rId8"/>
          <a:stretch>
            <a:fillRect/>
          </a:stretch>
        </p:blipFill>
        <p:spPr>
          <a:xfrm>
            <a:off x="8552484" y="4517164"/>
            <a:ext cx="1657288" cy="42468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70"/>
        <p:cNvGrpSpPr/>
        <p:nvPr/>
      </p:nvGrpSpPr>
      <p:grpSpPr>
        <a:xfrm>
          <a:off x="0" y="0"/>
          <a:ext cx="0" cy="0"/>
          <a:chOff x="0" y="0"/>
          <a:chExt cx="0" cy="0"/>
        </a:xfrm>
      </p:grpSpPr>
      <p:sp>
        <p:nvSpPr>
          <p:cNvPr id="671" name="Google Shape;671;p75"/>
          <p:cNvSpPr txBox="1">
            <a:spLocks noGrp="1"/>
          </p:cNvSpPr>
          <p:nvPr>
            <p:ph type="title"/>
          </p:nvPr>
        </p:nvSpPr>
        <p:spPr>
          <a:xfrm>
            <a:off x="493853" y="-45317"/>
            <a:ext cx="11204294" cy="697951"/>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SzPts val="2800"/>
              <a:buNone/>
            </a:pPr>
            <a:r>
              <a:rPr lang="en-US" sz="3200" b="1" dirty="0">
                <a:solidFill>
                  <a:srgbClr val="990000"/>
                </a:solidFill>
                <a:latin typeface="Calibri" panose="020F0502020204030204" pitchFamily="34" charset="0"/>
                <a:cs typeface="Calibri" panose="020F0502020204030204" pitchFamily="34" charset="0"/>
                <a:sym typeface="Calibri"/>
              </a:rPr>
              <a:t>Many classes are project-based with mentors from industry</a:t>
            </a:r>
            <a:endParaRPr b="1" dirty="0">
              <a:latin typeface="Calibri" panose="020F0502020204030204" pitchFamily="34" charset="0"/>
              <a:cs typeface="Calibri" panose="020F0502020204030204" pitchFamily="34" charset="0"/>
            </a:endParaRPr>
          </a:p>
        </p:txBody>
      </p:sp>
      <p:sp>
        <p:nvSpPr>
          <p:cNvPr id="672" name="Google Shape;672;p75"/>
          <p:cNvSpPr txBox="1">
            <a:spLocks noGrp="1"/>
          </p:cNvSpPr>
          <p:nvPr>
            <p:ph type="body" idx="1"/>
          </p:nvPr>
        </p:nvSpPr>
        <p:spPr>
          <a:xfrm>
            <a:off x="243092" y="1217512"/>
            <a:ext cx="5253790" cy="3950184"/>
          </a:xfrm>
          <a:prstGeom prst="rect">
            <a:avLst/>
          </a:prstGeom>
          <a:noFill/>
          <a:ln>
            <a:noFill/>
          </a:ln>
        </p:spPr>
        <p:txBody>
          <a:bodyPr spcFirstLastPara="1" wrap="square" lIns="91425" tIns="45700" rIns="91425" bIns="45700" anchor="ctr" anchorCtr="0">
            <a:noAutofit/>
          </a:bodyPr>
          <a:lstStyle/>
          <a:p>
            <a:pPr marL="123444" lvl="0" indent="0" algn="l" rtl="0">
              <a:lnSpc>
                <a:spcPct val="100000"/>
              </a:lnSpc>
              <a:spcBef>
                <a:spcPts val="0"/>
              </a:spcBef>
              <a:spcAft>
                <a:spcPts val="0"/>
              </a:spcAft>
              <a:buSzPts val="1656"/>
              <a:buNone/>
            </a:pPr>
            <a:r>
              <a:rPr lang="en-US" dirty="0">
                <a:solidFill>
                  <a:srgbClr val="990000"/>
                </a:solidFill>
                <a:latin typeface="Calibri" panose="020F0502020204030204" pitchFamily="34" charset="0"/>
                <a:cs typeface="Calibri" panose="020F0502020204030204" pitchFamily="34" charset="0"/>
                <a:sym typeface="Calibri"/>
              </a:rPr>
              <a:t>CEE226</a:t>
            </a:r>
            <a:r>
              <a:rPr lang="en-US" b="1" dirty="0">
                <a:solidFill>
                  <a:srgbClr val="990000"/>
                </a:solidFill>
                <a:latin typeface="Calibri" panose="020F0502020204030204" pitchFamily="34" charset="0"/>
                <a:cs typeface="Calibri" panose="020F0502020204030204" pitchFamily="34" charset="0"/>
                <a:sym typeface="Calibri"/>
              </a:rPr>
              <a:t> </a:t>
            </a:r>
            <a:r>
              <a:rPr lang="en-US" dirty="0">
                <a:solidFill>
                  <a:srgbClr val="990000"/>
                </a:solidFill>
                <a:latin typeface="Calibri" panose="020F0502020204030204" pitchFamily="34" charset="0"/>
                <a:cs typeface="Calibri" panose="020F0502020204030204" pitchFamily="34" charset="0"/>
                <a:sym typeface="Calibri"/>
              </a:rPr>
              <a:t>Life Cycle Assessment for Complex Systems</a:t>
            </a:r>
            <a:endParaRPr dirty="0">
              <a:latin typeface="Calibri" panose="020F0502020204030204" pitchFamily="34" charset="0"/>
              <a:cs typeface="Calibri" panose="020F0502020204030204" pitchFamily="34" charset="0"/>
            </a:endParaRPr>
          </a:p>
          <a:p>
            <a:pPr marL="123444" lvl="0" indent="0" algn="l" rtl="0">
              <a:lnSpc>
                <a:spcPct val="100000"/>
              </a:lnSpc>
              <a:spcBef>
                <a:spcPts val="0"/>
              </a:spcBef>
              <a:spcAft>
                <a:spcPts val="0"/>
              </a:spcAft>
              <a:buSzPts val="1656"/>
              <a:buNone/>
            </a:pPr>
            <a:endParaRPr sz="1400" dirty="0">
              <a:latin typeface="Calibri" panose="020F0502020204030204" pitchFamily="34" charset="0"/>
              <a:cs typeface="Calibri" panose="020F0502020204030204" pitchFamily="34" charset="0"/>
              <a:sym typeface="Calibri"/>
            </a:endParaRPr>
          </a:p>
          <a:p>
            <a:pPr marL="123444" lvl="0" indent="0" algn="l" rtl="0">
              <a:lnSpc>
                <a:spcPct val="100000"/>
              </a:lnSpc>
              <a:spcBef>
                <a:spcPts val="0"/>
              </a:spcBef>
              <a:spcAft>
                <a:spcPts val="0"/>
              </a:spcAft>
              <a:buSzPts val="1656"/>
              <a:buNone/>
            </a:pPr>
            <a:r>
              <a:rPr lang="en-US" sz="1400" dirty="0">
                <a:latin typeface="Calibri" panose="020F0502020204030204" pitchFamily="34" charset="0"/>
                <a:cs typeface="Calibri" panose="020F0502020204030204" pitchFamily="34" charset="0"/>
                <a:sym typeface="Calibri"/>
              </a:rPr>
              <a:t>NASA</a:t>
            </a:r>
            <a:endParaRPr dirty="0">
              <a:latin typeface="Calibri" panose="020F0502020204030204" pitchFamily="34" charset="0"/>
              <a:cs typeface="Calibri" panose="020F0502020204030204" pitchFamily="34" charset="0"/>
            </a:endParaRPr>
          </a:p>
          <a:p>
            <a:pPr marL="123444" lvl="0" indent="0" algn="l" rtl="0">
              <a:lnSpc>
                <a:spcPct val="100000"/>
              </a:lnSpc>
              <a:spcBef>
                <a:spcPts val="0"/>
              </a:spcBef>
              <a:spcAft>
                <a:spcPts val="0"/>
              </a:spcAft>
              <a:buSzPts val="1656"/>
              <a:buNone/>
            </a:pPr>
            <a:r>
              <a:rPr lang="en-US" sz="1400" dirty="0">
                <a:latin typeface="Calibri" panose="020F0502020204030204" pitchFamily="34" charset="0"/>
                <a:cs typeface="Calibri" panose="020F0502020204030204" pitchFamily="34" charset="0"/>
                <a:sym typeface="Calibri"/>
              </a:rPr>
              <a:t>ARPA-e</a:t>
            </a:r>
            <a:endParaRPr dirty="0">
              <a:latin typeface="Calibri" panose="020F0502020204030204" pitchFamily="34" charset="0"/>
              <a:cs typeface="Calibri" panose="020F0502020204030204" pitchFamily="34" charset="0"/>
            </a:endParaRPr>
          </a:p>
          <a:p>
            <a:pPr marL="123444" lvl="0" indent="0" algn="l" rtl="0">
              <a:lnSpc>
                <a:spcPct val="100000"/>
              </a:lnSpc>
              <a:spcBef>
                <a:spcPts val="0"/>
              </a:spcBef>
              <a:spcAft>
                <a:spcPts val="0"/>
              </a:spcAft>
              <a:buSzPts val="1656"/>
              <a:buNone/>
            </a:pPr>
            <a:r>
              <a:rPr lang="en-US" sz="1400" dirty="0">
                <a:latin typeface="Calibri" panose="020F0502020204030204" pitchFamily="34" charset="0"/>
                <a:cs typeface="Calibri" panose="020F0502020204030204" pitchFamily="34" charset="0"/>
                <a:sym typeface="Calibri"/>
              </a:rPr>
              <a:t>Stanford University Office of </a:t>
            </a:r>
          </a:p>
          <a:p>
            <a:pPr marL="123444" lvl="0" indent="0" algn="l" rtl="0">
              <a:lnSpc>
                <a:spcPct val="100000"/>
              </a:lnSpc>
              <a:spcBef>
                <a:spcPts val="0"/>
              </a:spcBef>
              <a:spcAft>
                <a:spcPts val="0"/>
              </a:spcAft>
              <a:buSzPts val="1656"/>
              <a:buNone/>
            </a:pPr>
            <a:r>
              <a:rPr lang="en-US" sz="1400" dirty="0">
                <a:latin typeface="Calibri" panose="020F0502020204030204" pitchFamily="34" charset="0"/>
                <a:cs typeface="Calibri" panose="020F0502020204030204" pitchFamily="34" charset="0"/>
                <a:sym typeface="Calibri"/>
              </a:rPr>
              <a:t>Sustainability</a:t>
            </a:r>
            <a:endParaRPr dirty="0">
              <a:latin typeface="Calibri" panose="020F0502020204030204" pitchFamily="34" charset="0"/>
              <a:cs typeface="Calibri" panose="020F0502020204030204" pitchFamily="34" charset="0"/>
            </a:endParaRPr>
          </a:p>
          <a:p>
            <a:pPr marL="123444" lvl="0" indent="0" algn="l" rtl="0">
              <a:lnSpc>
                <a:spcPct val="100000"/>
              </a:lnSpc>
              <a:spcBef>
                <a:spcPts val="0"/>
              </a:spcBef>
              <a:spcAft>
                <a:spcPts val="0"/>
              </a:spcAft>
              <a:buSzPts val="1656"/>
              <a:buNone/>
            </a:pPr>
            <a:r>
              <a:rPr lang="en-US" sz="1400" dirty="0">
                <a:latin typeface="Calibri" panose="020F0502020204030204" pitchFamily="34" charset="0"/>
                <a:cs typeface="Calibri" panose="020F0502020204030204" pitchFamily="34" charset="0"/>
                <a:sym typeface="Calibri"/>
              </a:rPr>
              <a:t>Volkswagen Group of America</a:t>
            </a:r>
            <a:endParaRPr dirty="0">
              <a:latin typeface="Calibri" panose="020F0502020204030204" pitchFamily="34" charset="0"/>
              <a:cs typeface="Calibri" panose="020F0502020204030204" pitchFamily="34" charset="0"/>
            </a:endParaRPr>
          </a:p>
          <a:p>
            <a:pPr marL="123444" lvl="0" indent="0" algn="l" rtl="0">
              <a:lnSpc>
                <a:spcPct val="100000"/>
              </a:lnSpc>
              <a:spcBef>
                <a:spcPts val="0"/>
              </a:spcBef>
              <a:spcAft>
                <a:spcPts val="0"/>
              </a:spcAft>
              <a:buSzPts val="1656"/>
              <a:buNone/>
            </a:pPr>
            <a:r>
              <a:rPr lang="en-US" sz="1400" dirty="0">
                <a:latin typeface="Calibri" panose="020F0502020204030204" pitchFamily="34" charset="0"/>
                <a:cs typeface="Calibri" panose="020F0502020204030204" pitchFamily="34" charset="0"/>
                <a:sym typeface="Calibri"/>
              </a:rPr>
              <a:t>Google</a:t>
            </a:r>
            <a:endParaRPr dirty="0">
              <a:latin typeface="Calibri" panose="020F0502020204030204" pitchFamily="34" charset="0"/>
              <a:cs typeface="Calibri" panose="020F0502020204030204" pitchFamily="34" charset="0"/>
            </a:endParaRPr>
          </a:p>
          <a:p>
            <a:pPr marL="123444" lvl="0" indent="0" algn="l" rtl="0">
              <a:lnSpc>
                <a:spcPct val="100000"/>
              </a:lnSpc>
              <a:spcBef>
                <a:spcPts val="0"/>
              </a:spcBef>
              <a:spcAft>
                <a:spcPts val="0"/>
              </a:spcAft>
              <a:buSzPts val="1656"/>
              <a:buNone/>
            </a:pPr>
            <a:r>
              <a:rPr lang="en-US" sz="1400" dirty="0">
                <a:latin typeface="Calibri" panose="020F0502020204030204" pitchFamily="34" charset="0"/>
                <a:cs typeface="Calibri" panose="020F0502020204030204" pitchFamily="34" charset="0"/>
                <a:sym typeface="Calibri"/>
              </a:rPr>
              <a:t>Ford Motor Company</a:t>
            </a:r>
            <a:endParaRPr dirty="0">
              <a:latin typeface="Calibri" panose="020F0502020204030204" pitchFamily="34" charset="0"/>
              <a:cs typeface="Calibri" panose="020F0502020204030204" pitchFamily="34" charset="0"/>
            </a:endParaRPr>
          </a:p>
          <a:p>
            <a:pPr marL="123444" lvl="0" indent="0" algn="l" rtl="0">
              <a:lnSpc>
                <a:spcPct val="100000"/>
              </a:lnSpc>
              <a:spcBef>
                <a:spcPts val="0"/>
              </a:spcBef>
              <a:spcAft>
                <a:spcPts val="0"/>
              </a:spcAft>
              <a:buSzPts val="1656"/>
              <a:buNone/>
            </a:pPr>
            <a:r>
              <a:rPr lang="en-US" sz="1400" dirty="0" err="1">
                <a:latin typeface="Calibri" panose="020F0502020204030204" pitchFamily="34" charset="0"/>
                <a:cs typeface="Calibri" panose="020F0502020204030204" pitchFamily="34" charset="0"/>
                <a:sym typeface="Calibri"/>
              </a:rPr>
              <a:t>Kreysler</a:t>
            </a:r>
            <a:r>
              <a:rPr lang="en-US" sz="1400" dirty="0">
                <a:latin typeface="Calibri" panose="020F0502020204030204" pitchFamily="34" charset="0"/>
                <a:cs typeface="Calibri" panose="020F0502020204030204" pitchFamily="34" charset="0"/>
                <a:sym typeface="Calibri"/>
              </a:rPr>
              <a:t> &amp; Associates Fabricators</a:t>
            </a:r>
            <a:endParaRPr dirty="0">
              <a:latin typeface="Calibri" panose="020F0502020204030204" pitchFamily="34" charset="0"/>
              <a:cs typeface="Calibri" panose="020F0502020204030204" pitchFamily="34" charset="0"/>
            </a:endParaRPr>
          </a:p>
          <a:p>
            <a:pPr marL="123444" lvl="0" indent="0" algn="l" rtl="0">
              <a:lnSpc>
                <a:spcPct val="100000"/>
              </a:lnSpc>
              <a:spcBef>
                <a:spcPts val="0"/>
              </a:spcBef>
              <a:spcAft>
                <a:spcPts val="0"/>
              </a:spcAft>
              <a:buSzPts val="1656"/>
              <a:buNone/>
            </a:pPr>
            <a:r>
              <a:rPr lang="en-US" sz="1400" dirty="0">
                <a:latin typeface="Calibri" panose="020F0502020204030204" pitchFamily="34" charset="0"/>
                <a:cs typeface="Calibri" panose="020F0502020204030204" pitchFamily="34" charset="0"/>
                <a:sym typeface="Calibri"/>
              </a:rPr>
              <a:t>Cisco</a:t>
            </a:r>
            <a:endParaRPr dirty="0">
              <a:latin typeface="Calibri" panose="020F0502020204030204" pitchFamily="34" charset="0"/>
              <a:cs typeface="Calibri" panose="020F0502020204030204" pitchFamily="34" charset="0"/>
            </a:endParaRPr>
          </a:p>
          <a:p>
            <a:pPr marL="123444" lvl="0" indent="0" algn="l" rtl="0">
              <a:lnSpc>
                <a:spcPct val="100000"/>
              </a:lnSpc>
              <a:spcBef>
                <a:spcPts val="0"/>
              </a:spcBef>
              <a:spcAft>
                <a:spcPts val="0"/>
              </a:spcAft>
              <a:buSzPts val="1656"/>
              <a:buNone/>
            </a:pPr>
            <a:r>
              <a:rPr lang="en-US" sz="1400" dirty="0" err="1">
                <a:latin typeface="Calibri" panose="020F0502020204030204" pitchFamily="34" charset="0"/>
                <a:cs typeface="Calibri" panose="020F0502020204030204" pitchFamily="34" charset="0"/>
                <a:sym typeface="Calibri"/>
              </a:rPr>
              <a:t>ConXTech</a:t>
            </a:r>
            <a:endParaRPr sz="1400" dirty="0">
              <a:latin typeface="Calibri" panose="020F0502020204030204" pitchFamily="34" charset="0"/>
              <a:cs typeface="Calibri" panose="020F0502020204030204" pitchFamily="34" charset="0"/>
              <a:sym typeface="Calibri"/>
            </a:endParaRPr>
          </a:p>
          <a:p>
            <a:pPr marL="123444" lvl="0" indent="0" algn="l" rtl="0">
              <a:lnSpc>
                <a:spcPct val="100000"/>
              </a:lnSpc>
              <a:spcBef>
                <a:spcPts val="0"/>
              </a:spcBef>
              <a:spcAft>
                <a:spcPts val="0"/>
              </a:spcAft>
              <a:buSzPts val="1656"/>
              <a:buNone/>
            </a:pPr>
            <a:r>
              <a:rPr lang="en-US" sz="1400" dirty="0">
                <a:latin typeface="Calibri" panose="020F0502020204030204" pitchFamily="34" charset="0"/>
                <a:cs typeface="Calibri" panose="020F0502020204030204" pitchFamily="34" charset="0"/>
                <a:sym typeface="Calibri"/>
              </a:rPr>
              <a:t>Monterey Bay Aquarium</a:t>
            </a:r>
            <a:endParaRPr dirty="0">
              <a:latin typeface="Calibri" panose="020F0502020204030204" pitchFamily="34" charset="0"/>
              <a:cs typeface="Calibri" panose="020F0502020204030204" pitchFamily="34" charset="0"/>
            </a:endParaRPr>
          </a:p>
          <a:p>
            <a:pPr marL="123444" lvl="0" indent="0" algn="l" rtl="0">
              <a:lnSpc>
                <a:spcPct val="100000"/>
              </a:lnSpc>
              <a:spcBef>
                <a:spcPts val="0"/>
              </a:spcBef>
              <a:spcAft>
                <a:spcPts val="0"/>
              </a:spcAft>
              <a:buSzPts val="1656"/>
              <a:buNone/>
            </a:pPr>
            <a:r>
              <a:rPr lang="en-US" sz="1400" dirty="0">
                <a:latin typeface="Calibri" panose="020F0502020204030204" pitchFamily="34" charset="0"/>
                <a:cs typeface="Calibri" panose="020F0502020204030204" pitchFamily="34" charset="0"/>
                <a:sym typeface="Calibri"/>
              </a:rPr>
              <a:t>San Francisco International Airport</a:t>
            </a:r>
            <a:endParaRPr dirty="0">
              <a:latin typeface="Calibri" panose="020F0502020204030204" pitchFamily="34" charset="0"/>
              <a:cs typeface="Calibri" panose="020F0502020204030204" pitchFamily="34" charset="0"/>
            </a:endParaRPr>
          </a:p>
          <a:p>
            <a:pPr marL="123444" lvl="0" indent="0" algn="l" rtl="0">
              <a:lnSpc>
                <a:spcPct val="100000"/>
              </a:lnSpc>
              <a:spcBef>
                <a:spcPts val="0"/>
              </a:spcBef>
              <a:spcAft>
                <a:spcPts val="0"/>
              </a:spcAft>
              <a:buSzPts val="1656"/>
              <a:buNone/>
            </a:pPr>
            <a:r>
              <a:rPr lang="en-US" sz="1400" dirty="0">
                <a:latin typeface="Calibri" panose="020F0502020204030204" pitchFamily="34" charset="0"/>
                <a:cs typeface="Calibri" panose="020F0502020204030204" pitchFamily="34" charset="0"/>
                <a:sym typeface="Calibri"/>
              </a:rPr>
              <a:t>ExxonMobil</a:t>
            </a:r>
            <a:endParaRPr dirty="0">
              <a:latin typeface="Calibri" panose="020F0502020204030204" pitchFamily="34" charset="0"/>
              <a:cs typeface="Calibri" panose="020F0502020204030204" pitchFamily="34" charset="0"/>
            </a:endParaRPr>
          </a:p>
          <a:p>
            <a:pPr marL="123444" lvl="0" indent="0" algn="l" rtl="0">
              <a:lnSpc>
                <a:spcPct val="100000"/>
              </a:lnSpc>
              <a:spcBef>
                <a:spcPts val="0"/>
              </a:spcBef>
              <a:spcAft>
                <a:spcPts val="0"/>
              </a:spcAft>
              <a:buSzPts val="1656"/>
              <a:buNone/>
            </a:pPr>
            <a:r>
              <a:rPr lang="en-US" sz="1400" dirty="0">
                <a:latin typeface="Calibri" panose="020F0502020204030204" pitchFamily="34" charset="0"/>
                <a:cs typeface="Calibri" panose="020F0502020204030204" pitchFamily="34" charset="0"/>
                <a:sym typeface="Calibri"/>
              </a:rPr>
              <a:t>Clark Pacific</a:t>
            </a:r>
            <a:endParaRPr dirty="0">
              <a:latin typeface="Calibri" panose="020F0502020204030204" pitchFamily="34" charset="0"/>
              <a:cs typeface="Calibri" panose="020F0502020204030204" pitchFamily="34" charset="0"/>
            </a:endParaRPr>
          </a:p>
          <a:p>
            <a:pPr marL="123444" lvl="0" indent="0" algn="l" rtl="0">
              <a:lnSpc>
                <a:spcPct val="100000"/>
              </a:lnSpc>
              <a:spcBef>
                <a:spcPts val="0"/>
              </a:spcBef>
              <a:spcAft>
                <a:spcPts val="0"/>
              </a:spcAft>
              <a:buSzPts val="1656"/>
              <a:buNone/>
            </a:pPr>
            <a:r>
              <a:rPr lang="en-US" sz="1400" dirty="0">
                <a:latin typeface="Calibri" panose="020F0502020204030204" pitchFamily="34" charset="0"/>
                <a:cs typeface="Calibri" panose="020F0502020204030204" pitchFamily="34" charset="0"/>
                <a:sym typeface="Calibri"/>
              </a:rPr>
              <a:t>Team Oracle America’s Cup Racing</a:t>
            </a:r>
            <a:endParaRPr dirty="0">
              <a:latin typeface="Calibri" panose="020F0502020204030204" pitchFamily="34" charset="0"/>
              <a:cs typeface="Calibri" panose="020F0502020204030204" pitchFamily="34" charset="0"/>
            </a:endParaRPr>
          </a:p>
          <a:p>
            <a:pPr marL="123444" lvl="0" indent="0" algn="l" rtl="0">
              <a:lnSpc>
                <a:spcPct val="100000"/>
              </a:lnSpc>
              <a:spcBef>
                <a:spcPts val="0"/>
              </a:spcBef>
              <a:spcAft>
                <a:spcPts val="0"/>
              </a:spcAft>
              <a:buSzPts val="1656"/>
              <a:buNone/>
            </a:pPr>
            <a:r>
              <a:rPr lang="en-US" sz="1400" dirty="0">
                <a:latin typeface="Calibri" panose="020F0502020204030204" pitchFamily="34" charset="0"/>
                <a:cs typeface="Calibri" panose="020F0502020204030204" pitchFamily="34" charset="0"/>
                <a:sym typeface="Calibri"/>
              </a:rPr>
              <a:t>Webcor</a:t>
            </a:r>
            <a:endParaRPr dirty="0">
              <a:latin typeface="Calibri" panose="020F0502020204030204" pitchFamily="34" charset="0"/>
              <a:cs typeface="Calibri" panose="020F0502020204030204" pitchFamily="34" charset="0"/>
            </a:endParaRPr>
          </a:p>
          <a:p>
            <a:pPr marL="123444" lvl="0" indent="0" algn="l" rtl="0">
              <a:lnSpc>
                <a:spcPct val="100000"/>
              </a:lnSpc>
              <a:spcBef>
                <a:spcPts val="0"/>
              </a:spcBef>
              <a:spcAft>
                <a:spcPts val="0"/>
              </a:spcAft>
              <a:buSzPts val="1656"/>
              <a:buNone/>
            </a:pPr>
            <a:r>
              <a:rPr lang="en-US" sz="1400" dirty="0">
                <a:latin typeface="Calibri" panose="020F0502020204030204" pitchFamily="34" charset="0"/>
                <a:cs typeface="Calibri" panose="020F0502020204030204" pitchFamily="34" charset="0"/>
                <a:sym typeface="Calibri"/>
              </a:rPr>
              <a:t>BASF</a:t>
            </a:r>
            <a:endParaRPr dirty="0">
              <a:latin typeface="Calibri" panose="020F0502020204030204" pitchFamily="34" charset="0"/>
              <a:cs typeface="Calibri" panose="020F0502020204030204" pitchFamily="34" charset="0"/>
            </a:endParaRPr>
          </a:p>
        </p:txBody>
      </p:sp>
      <p:sp>
        <p:nvSpPr>
          <p:cNvPr id="673" name="Google Shape;673;p75"/>
          <p:cNvSpPr txBox="1">
            <a:spLocks noGrp="1"/>
          </p:cNvSpPr>
          <p:nvPr>
            <p:ph type="body" idx="2"/>
          </p:nvPr>
        </p:nvSpPr>
        <p:spPr>
          <a:xfrm>
            <a:off x="6361825" y="808832"/>
            <a:ext cx="4937546" cy="5478382"/>
          </a:xfrm>
          <a:prstGeom prst="rect">
            <a:avLst/>
          </a:prstGeom>
          <a:noFill/>
          <a:ln>
            <a:noFill/>
          </a:ln>
        </p:spPr>
        <p:txBody>
          <a:bodyPr spcFirstLastPara="1" wrap="square" lIns="91425" tIns="45700" rIns="91425" bIns="45700" anchor="ctr" anchorCtr="0">
            <a:spAutoFit/>
          </a:bodyPr>
          <a:lstStyle/>
          <a:p>
            <a:pPr marL="123444" lvl="0" indent="0" algn="l" rtl="0">
              <a:lnSpc>
                <a:spcPct val="100000"/>
              </a:lnSpc>
              <a:spcBef>
                <a:spcPts val="0"/>
              </a:spcBef>
              <a:spcAft>
                <a:spcPts val="0"/>
              </a:spcAft>
              <a:buSzPts val="1656"/>
              <a:buNone/>
            </a:pPr>
            <a:r>
              <a:rPr lang="en-US" dirty="0">
                <a:solidFill>
                  <a:srgbClr val="990000"/>
                </a:solidFill>
                <a:latin typeface="Calibri" panose="020F0502020204030204" pitchFamily="34" charset="0"/>
                <a:cs typeface="Calibri" panose="020F0502020204030204" pitchFamily="34" charset="0"/>
                <a:sym typeface="Calibri"/>
              </a:rPr>
              <a:t>CEE327 Construction Robotics</a:t>
            </a:r>
            <a:endParaRPr dirty="0">
              <a:solidFill>
                <a:srgbClr val="990000"/>
              </a:solidFill>
              <a:latin typeface="Calibri" panose="020F0502020204030204" pitchFamily="34" charset="0"/>
              <a:cs typeface="Calibri" panose="020F0502020204030204" pitchFamily="34" charset="0"/>
              <a:sym typeface="Calibri"/>
            </a:endParaRPr>
          </a:p>
          <a:p>
            <a:pPr marL="123444" lvl="0" indent="0" algn="l" rtl="0">
              <a:lnSpc>
                <a:spcPct val="100000"/>
              </a:lnSpc>
              <a:spcBef>
                <a:spcPts val="0"/>
              </a:spcBef>
              <a:spcAft>
                <a:spcPts val="0"/>
              </a:spcAft>
              <a:buClr>
                <a:srgbClr val="9E9E9E"/>
              </a:buClr>
              <a:buSzPts val="1656"/>
              <a:buNone/>
            </a:pPr>
            <a:endParaRPr sz="1400" u="sng" dirty="0">
              <a:solidFill>
                <a:srgbClr val="3D3D3D"/>
              </a:solidFill>
              <a:latin typeface="Calibri" panose="020F0502020204030204" pitchFamily="34" charset="0"/>
              <a:cs typeface="Calibri" panose="020F0502020204030204" pitchFamily="34" charset="0"/>
              <a:sym typeface="Calibri"/>
            </a:endParaRPr>
          </a:p>
          <a:p>
            <a:pPr marL="123444" lvl="0" indent="0" algn="l" rtl="0">
              <a:lnSpc>
                <a:spcPct val="100000"/>
              </a:lnSpc>
              <a:spcBef>
                <a:spcPts val="0"/>
              </a:spcBef>
              <a:spcAft>
                <a:spcPts val="0"/>
              </a:spcAft>
              <a:buClr>
                <a:srgbClr val="9E9E9E"/>
              </a:buClr>
              <a:buSzPts val="1656"/>
              <a:buNone/>
            </a:pPr>
            <a:r>
              <a:rPr lang="en-US" sz="1400" u="sng" dirty="0">
                <a:solidFill>
                  <a:srgbClr val="3D3D3D"/>
                </a:solidFill>
                <a:latin typeface="Calibri" panose="020F0502020204030204" pitchFamily="34" charset="0"/>
                <a:cs typeface="Calibri" panose="020F0502020204030204" pitchFamily="34" charset="0"/>
                <a:sym typeface="Calibri"/>
              </a:rPr>
              <a:t>General Contractors:</a:t>
            </a:r>
            <a:endParaRPr sz="1400" u="sng" dirty="0">
              <a:solidFill>
                <a:srgbClr val="3D3D3D"/>
              </a:solidFill>
              <a:latin typeface="Calibri" panose="020F0502020204030204" pitchFamily="34" charset="0"/>
              <a:cs typeface="Calibri" panose="020F0502020204030204" pitchFamily="34" charset="0"/>
              <a:sym typeface="Calibri"/>
            </a:endParaRPr>
          </a:p>
          <a:p>
            <a:pPr marL="115888" lvl="0" indent="168275" algn="l" rtl="0">
              <a:lnSpc>
                <a:spcPct val="100000"/>
              </a:lnSpc>
              <a:spcBef>
                <a:spcPts val="0"/>
              </a:spcBef>
              <a:spcAft>
                <a:spcPts val="0"/>
              </a:spcAft>
              <a:buClr>
                <a:srgbClr val="9E9E9E"/>
              </a:buClr>
              <a:buSzPts val="1656"/>
              <a:buNone/>
            </a:pPr>
            <a:r>
              <a:rPr lang="en-US" sz="1400" dirty="0">
                <a:solidFill>
                  <a:srgbClr val="3D3D3D"/>
                </a:solidFill>
                <a:latin typeface="Calibri" panose="020F0502020204030204" pitchFamily="34" charset="0"/>
                <a:cs typeface="Calibri" panose="020F0502020204030204" pitchFamily="34" charset="0"/>
                <a:sym typeface="Calibri"/>
              </a:rPr>
              <a:t>Bechtel</a:t>
            </a:r>
            <a:endParaRPr sz="1400" dirty="0">
              <a:solidFill>
                <a:srgbClr val="3D3D3D"/>
              </a:solidFill>
              <a:latin typeface="Calibri" panose="020F0502020204030204" pitchFamily="34" charset="0"/>
              <a:cs typeface="Calibri" panose="020F0502020204030204" pitchFamily="34" charset="0"/>
              <a:sym typeface="Calibri"/>
            </a:endParaRPr>
          </a:p>
          <a:p>
            <a:pPr marL="115888" lvl="0" indent="168275" algn="l" rtl="0">
              <a:lnSpc>
                <a:spcPct val="100000"/>
              </a:lnSpc>
              <a:spcBef>
                <a:spcPts val="0"/>
              </a:spcBef>
              <a:spcAft>
                <a:spcPts val="0"/>
              </a:spcAft>
              <a:buClr>
                <a:srgbClr val="9E9E9E"/>
              </a:buClr>
              <a:buSzPts val="1656"/>
              <a:buNone/>
            </a:pPr>
            <a:r>
              <a:rPr lang="en-US" sz="1400" dirty="0">
                <a:solidFill>
                  <a:srgbClr val="3D3D3D"/>
                </a:solidFill>
                <a:latin typeface="Calibri" panose="020F0502020204030204" pitchFamily="34" charset="0"/>
                <a:cs typeface="Calibri" panose="020F0502020204030204" pitchFamily="34" charset="0"/>
                <a:sym typeface="Calibri"/>
              </a:rPr>
              <a:t>DPR</a:t>
            </a:r>
            <a:endParaRPr sz="1400" dirty="0">
              <a:solidFill>
                <a:srgbClr val="3D3D3D"/>
              </a:solidFill>
              <a:latin typeface="Calibri" panose="020F0502020204030204" pitchFamily="34" charset="0"/>
              <a:cs typeface="Calibri" panose="020F0502020204030204" pitchFamily="34" charset="0"/>
              <a:sym typeface="Calibri"/>
            </a:endParaRPr>
          </a:p>
          <a:p>
            <a:pPr marL="115888" lvl="0" indent="168275" algn="l" rtl="0">
              <a:lnSpc>
                <a:spcPct val="100000"/>
              </a:lnSpc>
              <a:spcBef>
                <a:spcPts val="0"/>
              </a:spcBef>
              <a:spcAft>
                <a:spcPts val="0"/>
              </a:spcAft>
              <a:buClr>
                <a:srgbClr val="9E9E9E"/>
              </a:buClr>
              <a:buSzPts val="1656"/>
              <a:buNone/>
            </a:pPr>
            <a:r>
              <a:rPr lang="en-US" sz="1400" dirty="0" err="1">
                <a:solidFill>
                  <a:srgbClr val="3D3D3D"/>
                </a:solidFill>
                <a:latin typeface="Calibri" panose="020F0502020204030204" pitchFamily="34" charset="0"/>
                <a:cs typeface="Calibri" panose="020F0502020204030204" pitchFamily="34" charset="0"/>
                <a:sym typeface="Calibri"/>
              </a:rPr>
              <a:t>Implenia</a:t>
            </a:r>
            <a:endParaRPr sz="1400" dirty="0">
              <a:solidFill>
                <a:srgbClr val="3D3D3D"/>
              </a:solidFill>
              <a:latin typeface="Calibri" panose="020F0502020204030204" pitchFamily="34" charset="0"/>
              <a:cs typeface="Calibri" panose="020F0502020204030204" pitchFamily="34" charset="0"/>
              <a:sym typeface="Calibri"/>
            </a:endParaRPr>
          </a:p>
          <a:p>
            <a:pPr marL="115888" lvl="0" indent="168275" algn="l" rtl="0">
              <a:lnSpc>
                <a:spcPct val="100000"/>
              </a:lnSpc>
              <a:spcBef>
                <a:spcPts val="0"/>
              </a:spcBef>
              <a:spcAft>
                <a:spcPts val="0"/>
              </a:spcAft>
              <a:buClr>
                <a:srgbClr val="9E9E9E"/>
              </a:buClr>
              <a:buSzPts val="1656"/>
              <a:buNone/>
            </a:pPr>
            <a:r>
              <a:rPr lang="en-US" sz="1400" dirty="0" err="1">
                <a:solidFill>
                  <a:srgbClr val="3D3D3D"/>
                </a:solidFill>
                <a:latin typeface="Calibri" panose="020F0502020204030204" pitchFamily="34" charset="0"/>
                <a:cs typeface="Calibri" panose="020F0502020204030204" pitchFamily="34" charset="0"/>
                <a:sym typeface="Calibri"/>
              </a:rPr>
              <a:t>Megacentro</a:t>
            </a:r>
            <a:r>
              <a:rPr lang="en-US" sz="1400" dirty="0">
                <a:solidFill>
                  <a:srgbClr val="3D3D3D"/>
                </a:solidFill>
                <a:latin typeface="Calibri" panose="020F0502020204030204" pitchFamily="34" charset="0"/>
                <a:cs typeface="Calibri" panose="020F0502020204030204" pitchFamily="34" charset="0"/>
                <a:sym typeface="Calibri"/>
              </a:rPr>
              <a:t> Peru</a:t>
            </a:r>
            <a:endParaRPr sz="1400" dirty="0">
              <a:solidFill>
                <a:srgbClr val="3D3D3D"/>
              </a:solidFill>
              <a:latin typeface="Calibri" panose="020F0502020204030204" pitchFamily="34" charset="0"/>
              <a:cs typeface="Calibri" panose="020F0502020204030204" pitchFamily="34" charset="0"/>
              <a:sym typeface="Calibri"/>
            </a:endParaRPr>
          </a:p>
          <a:p>
            <a:pPr marL="115888" lvl="0" indent="168275" algn="l" rtl="0">
              <a:lnSpc>
                <a:spcPct val="100000"/>
              </a:lnSpc>
              <a:spcBef>
                <a:spcPts val="0"/>
              </a:spcBef>
              <a:spcAft>
                <a:spcPts val="0"/>
              </a:spcAft>
              <a:buClr>
                <a:srgbClr val="9E9E9E"/>
              </a:buClr>
              <a:buSzPts val="1656"/>
              <a:buNone/>
            </a:pPr>
            <a:r>
              <a:rPr lang="en-US" sz="1400" dirty="0">
                <a:solidFill>
                  <a:srgbClr val="3D3D3D"/>
                </a:solidFill>
                <a:latin typeface="Calibri" panose="020F0502020204030204" pitchFamily="34" charset="0"/>
                <a:cs typeface="Calibri" panose="020F0502020204030204" pitchFamily="34" charset="0"/>
                <a:sym typeface="Calibri"/>
              </a:rPr>
              <a:t>MT </a:t>
            </a:r>
            <a:r>
              <a:rPr lang="en-US" sz="1400" dirty="0" err="1">
                <a:solidFill>
                  <a:srgbClr val="3D3D3D"/>
                </a:solidFill>
                <a:latin typeface="Calibri" panose="020F0502020204030204" pitchFamily="34" charset="0"/>
                <a:cs typeface="Calibri" panose="020F0502020204030204" pitchFamily="34" charset="0"/>
                <a:sym typeface="Calibri"/>
              </a:rPr>
              <a:t>Højgaard</a:t>
            </a:r>
            <a:endParaRPr sz="1400" dirty="0">
              <a:solidFill>
                <a:srgbClr val="3D3D3D"/>
              </a:solidFill>
              <a:latin typeface="Calibri" panose="020F0502020204030204" pitchFamily="34" charset="0"/>
              <a:cs typeface="Calibri" panose="020F0502020204030204" pitchFamily="34" charset="0"/>
              <a:sym typeface="Calibri"/>
            </a:endParaRPr>
          </a:p>
          <a:p>
            <a:pPr marL="115888" lvl="0" indent="168275" algn="l" rtl="0">
              <a:lnSpc>
                <a:spcPct val="100000"/>
              </a:lnSpc>
              <a:spcBef>
                <a:spcPts val="0"/>
              </a:spcBef>
              <a:spcAft>
                <a:spcPts val="0"/>
              </a:spcAft>
              <a:buClr>
                <a:srgbClr val="9E9E9E"/>
              </a:buClr>
              <a:buSzPts val="1656"/>
              <a:buNone/>
            </a:pPr>
            <a:r>
              <a:rPr lang="en-US" sz="1400" dirty="0">
                <a:solidFill>
                  <a:srgbClr val="3D3D3D"/>
                </a:solidFill>
                <a:latin typeface="Calibri" panose="020F0502020204030204" pitchFamily="34" charset="0"/>
                <a:cs typeface="Calibri" panose="020F0502020204030204" pitchFamily="34" charset="0"/>
                <a:sym typeface="Calibri"/>
              </a:rPr>
              <a:t>NCC</a:t>
            </a:r>
            <a:endParaRPr sz="1400" dirty="0">
              <a:solidFill>
                <a:srgbClr val="3D3D3D"/>
              </a:solidFill>
              <a:latin typeface="Calibri" panose="020F0502020204030204" pitchFamily="34" charset="0"/>
              <a:cs typeface="Calibri" panose="020F0502020204030204" pitchFamily="34" charset="0"/>
              <a:sym typeface="Calibri"/>
            </a:endParaRPr>
          </a:p>
          <a:p>
            <a:pPr marL="115888" lvl="0" indent="168275" algn="l" rtl="0">
              <a:lnSpc>
                <a:spcPct val="100000"/>
              </a:lnSpc>
              <a:spcBef>
                <a:spcPts val="0"/>
              </a:spcBef>
              <a:spcAft>
                <a:spcPts val="0"/>
              </a:spcAft>
              <a:buClr>
                <a:srgbClr val="9E9E9E"/>
              </a:buClr>
              <a:buSzPts val="1656"/>
              <a:buNone/>
            </a:pPr>
            <a:r>
              <a:rPr lang="en-US" sz="1400" dirty="0">
                <a:solidFill>
                  <a:srgbClr val="3D3D3D"/>
                </a:solidFill>
                <a:latin typeface="Calibri" panose="020F0502020204030204" pitchFamily="34" charset="0"/>
                <a:cs typeface="Calibri" panose="020F0502020204030204" pitchFamily="34" charset="0"/>
                <a:sym typeface="Calibri"/>
              </a:rPr>
              <a:t>Obayashi</a:t>
            </a:r>
            <a:endParaRPr sz="1400" dirty="0">
              <a:solidFill>
                <a:srgbClr val="3D3D3D"/>
              </a:solidFill>
              <a:latin typeface="Calibri" panose="020F0502020204030204" pitchFamily="34" charset="0"/>
              <a:cs typeface="Calibri" panose="020F0502020204030204" pitchFamily="34" charset="0"/>
              <a:sym typeface="Calibri"/>
            </a:endParaRPr>
          </a:p>
          <a:p>
            <a:pPr marL="115888" lvl="0" indent="168275" algn="l" rtl="0">
              <a:lnSpc>
                <a:spcPct val="100000"/>
              </a:lnSpc>
              <a:spcBef>
                <a:spcPts val="0"/>
              </a:spcBef>
              <a:spcAft>
                <a:spcPts val="0"/>
              </a:spcAft>
              <a:buClr>
                <a:srgbClr val="9E9E9E"/>
              </a:buClr>
              <a:buSzPts val="1656"/>
              <a:buNone/>
            </a:pPr>
            <a:r>
              <a:rPr lang="en-US" sz="1400" dirty="0" err="1">
                <a:solidFill>
                  <a:srgbClr val="3D3D3D"/>
                </a:solidFill>
                <a:latin typeface="Calibri" panose="020F0502020204030204" pitchFamily="34" charset="0"/>
                <a:cs typeface="Calibri" panose="020F0502020204030204" pitchFamily="34" charset="0"/>
                <a:sym typeface="Calibri"/>
              </a:rPr>
              <a:t>Produktiva</a:t>
            </a:r>
            <a:endParaRPr sz="1400" dirty="0">
              <a:solidFill>
                <a:srgbClr val="3D3D3D"/>
              </a:solidFill>
              <a:latin typeface="Calibri" panose="020F0502020204030204" pitchFamily="34" charset="0"/>
              <a:cs typeface="Calibri" panose="020F0502020204030204" pitchFamily="34" charset="0"/>
              <a:sym typeface="Calibri"/>
            </a:endParaRPr>
          </a:p>
          <a:p>
            <a:pPr marL="115888" lvl="0" indent="168275" algn="l" rtl="0">
              <a:lnSpc>
                <a:spcPct val="100000"/>
              </a:lnSpc>
              <a:spcBef>
                <a:spcPts val="0"/>
              </a:spcBef>
              <a:spcAft>
                <a:spcPts val="0"/>
              </a:spcAft>
              <a:buClr>
                <a:srgbClr val="9E9E9E"/>
              </a:buClr>
              <a:buSzPts val="1656"/>
              <a:buNone/>
            </a:pPr>
            <a:r>
              <a:rPr lang="en-US" sz="1400" dirty="0">
                <a:solidFill>
                  <a:srgbClr val="3D3D3D"/>
                </a:solidFill>
                <a:latin typeface="Calibri" panose="020F0502020204030204" pitchFamily="34" charset="0"/>
                <a:cs typeface="Calibri" panose="020F0502020204030204" pitchFamily="34" charset="0"/>
                <a:sym typeface="Calibri"/>
              </a:rPr>
              <a:t>Swinerton</a:t>
            </a:r>
            <a:endParaRPr sz="1400" dirty="0">
              <a:solidFill>
                <a:srgbClr val="3D3D3D"/>
              </a:solidFill>
              <a:latin typeface="Calibri" panose="020F0502020204030204" pitchFamily="34" charset="0"/>
              <a:cs typeface="Calibri" panose="020F0502020204030204" pitchFamily="34" charset="0"/>
              <a:sym typeface="Calibri"/>
            </a:endParaRPr>
          </a:p>
          <a:p>
            <a:pPr marL="115888" lvl="0" indent="168275" algn="l" rtl="0">
              <a:lnSpc>
                <a:spcPct val="100000"/>
              </a:lnSpc>
              <a:spcBef>
                <a:spcPts val="0"/>
              </a:spcBef>
              <a:spcAft>
                <a:spcPts val="0"/>
              </a:spcAft>
              <a:buClr>
                <a:srgbClr val="9E9E9E"/>
              </a:buClr>
              <a:buSzPts val="1656"/>
              <a:buNone/>
            </a:pPr>
            <a:r>
              <a:rPr lang="en-US" sz="1400" dirty="0">
                <a:solidFill>
                  <a:srgbClr val="3D3D3D"/>
                </a:solidFill>
                <a:latin typeface="Calibri" panose="020F0502020204030204" pitchFamily="34" charset="0"/>
                <a:cs typeface="Calibri" panose="020F0502020204030204" pitchFamily="34" charset="0"/>
                <a:sym typeface="Calibri"/>
              </a:rPr>
              <a:t>Traylor Brothers</a:t>
            </a:r>
          </a:p>
          <a:p>
            <a:pPr marL="115888" lvl="0" indent="168275" algn="l" rtl="0">
              <a:lnSpc>
                <a:spcPct val="100000"/>
              </a:lnSpc>
              <a:spcBef>
                <a:spcPts val="0"/>
              </a:spcBef>
              <a:spcAft>
                <a:spcPts val="0"/>
              </a:spcAft>
              <a:buClr>
                <a:srgbClr val="9E9E9E"/>
              </a:buClr>
              <a:buSzPts val="1656"/>
              <a:buNone/>
            </a:pPr>
            <a:endParaRPr sz="1400" dirty="0">
              <a:solidFill>
                <a:srgbClr val="3D3D3D"/>
              </a:solidFill>
              <a:latin typeface="Calibri" panose="020F0502020204030204" pitchFamily="34" charset="0"/>
              <a:cs typeface="Calibri" panose="020F0502020204030204" pitchFamily="34" charset="0"/>
              <a:sym typeface="Calibri"/>
            </a:endParaRPr>
          </a:p>
          <a:p>
            <a:pPr marL="123444" lvl="0" indent="0" algn="l" rtl="0">
              <a:lnSpc>
                <a:spcPct val="100000"/>
              </a:lnSpc>
              <a:spcBef>
                <a:spcPts val="0"/>
              </a:spcBef>
              <a:spcAft>
                <a:spcPts val="0"/>
              </a:spcAft>
              <a:buClr>
                <a:srgbClr val="9E9E9E"/>
              </a:buClr>
              <a:buSzPts val="1656"/>
              <a:buNone/>
            </a:pPr>
            <a:r>
              <a:rPr lang="en-US" sz="1400" u="sng" dirty="0">
                <a:solidFill>
                  <a:srgbClr val="3D3D3D"/>
                </a:solidFill>
                <a:latin typeface="Calibri" panose="020F0502020204030204" pitchFamily="34" charset="0"/>
                <a:cs typeface="Calibri" panose="020F0502020204030204" pitchFamily="34" charset="0"/>
                <a:sym typeface="Calibri"/>
              </a:rPr>
              <a:t>Robot Companies:</a:t>
            </a:r>
            <a:endParaRPr sz="1400" u="sng" dirty="0">
              <a:solidFill>
                <a:srgbClr val="3D3D3D"/>
              </a:solidFill>
              <a:latin typeface="Calibri" panose="020F0502020204030204" pitchFamily="34" charset="0"/>
              <a:cs typeface="Calibri" panose="020F0502020204030204" pitchFamily="34" charset="0"/>
              <a:sym typeface="Calibri"/>
            </a:endParaRPr>
          </a:p>
          <a:p>
            <a:pPr marL="122238" lvl="0" indent="161925" algn="l" rtl="0">
              <a:lnSpc>
                <a:spcPct val="100000"/>
              </a:lnSpc>
              <a:spcBef>
                <a:spcPts val="0"/>
              </a:spcBef>
              <a:spcAft>
                <a:spcPts val="0"/>
              </a:spcAft>
              <a:buClr>
                <a:srgbClr val="9E9E9E"/>
              </a:buClr>
              <a:buSzPts val="1656"/>
              <a:buNone/>
            </a:pPr>
            <a:r>
              <a:rPr lang="en-US" sz="1400" dirty="0">
                <a:solidFill>
                  <a:srgbClr val="3D3D3D"/>
                </a:solidFill>
                <a:latin typeface="Calibri" panose="020F0502020204030204" pitchFamily="34" charset="0"/>
                <a:cs typeface="Calibri" panose="020F0502020204030204" pitchFamily="34" charset="0"/>
                <a:sym typeface="Calibri"/>
              </a:rPr>
              <a:t>Boston Dynamics</a:t>
            </a:r>
            <a:endParaRPr sz="1400" dirty="0">
              <a:solidFill>
                <a:srgbClr val="3D3D3D"/>
              </a:solidFill>
              <a:latin typeface="Calibri" panose="020F0502020204030204" pitchFamily="34" charset="0"/>
              <a:cs typeface="Calibri" panose="020F0502020204030204" pitchFamily="34" charset="0"/>
              <a:sym typeface="Calibri"/>
            </a:endParaRPr>
          </a:p>
          <a:p>
            <a:pPr marL="122238" lvl="0" indent="161925" algn="l" rtl="0">
              <a:lnSpc>
                <a:spcPct val="100000"/>
              </a:lnSpc>
              <a:spcBef>
                <a:spcPts val="0"/>
              </a:spcBef>
              <a:spcAft>
                <a:spcPts val="0"/>
              </a:spcAft>
              <a:buClr>
                <a:srgbClr val="9E9E9E"/>
              </a:buClr>
              <a:buSzPts val="1656"/>
              <a:buNone/>
            </a:pPr>
            <a:r>
              <a:rPr lang="en-US" sz="1400" dirty="0">
                <a:solidFill>
                  <a:srgbClr val="3D3D3D"/>
                </a:solidFill>
                <a:latin typeface="Calibri" panose="020F0502020204030204" pitchFamily="34" charset="0"/>
                <a:cs typeface="Calibri" panose="020F0502020204030204" pitchFamily="34" charset="0"/>
                <a:sym typeface="Calibri"/>
              </a:rPr>
              <a:t>Canvas</a:t>
            </a:r>
            <a:endParaRPr sz="1400" dirty="0">
              <a:solidFill>
                <a:srgbClr val="3D3D3D"/>
              </a:solidFill>
              <a:latin typeface="Calibri" panose="020F0502020204030204" pitchFamily="34" charset="0"/>
              <a:cs typeface="Calibri" panose="020F0502020204030204" pitchFamily="34" charset="0"/>
              <a:sym typeface="Calibri"/>
            </a:endParaRPr>
          </a:p>
          <a:p>
            <a:pPr marL="122238" lvl="0" indent="161925" algn="l" rtl="0">
              <a:lnSpc>
                <a:spcPct val="100000"/>
              </a:lnSpc>
              <a:spcBef>
                <a:spcPts val="0"/>
              </a:spcBef>
              <a:spcAft>
                <a:spcPts val="0"/>
              </a:spcAft>
              <a:buClr>
                <a:srgbClr val="9E9E9E"/>
              </a:buClr>
              <a:buSzPts val="1656"/>
              <a:buNone/>
            </a:pPr>
            <a:r>
              <a:rPr lang="en-US" sz="1400" dirty="0">
                <a:solidFill>
                  <a:srgbClr val="3D3D3D"/>
                </a:solidFill>
                <a:latin typeface="Calibri" panose="020F0502020204030204" pitchFamily="34" charset="0"/>
                <a:cs typeface="Calibri" panose="020F0502020204030204" pitchFamily="34" charset="0"/>
                <a:sym typeface="Calibri"/>
              </a:rPr>
              <a:t>Civ Robotics</a:t>
            </a:r>
            <a:endParaRPr sz="1400" dirty="0">
              <a:solidFill>
                <a:srgbClr val="3D3D3D"/>
              </a:solidFill>
              <a:latin typeface="Calibri" panose="020F0502020204030204" pitchFamily="34" charset="0"/>
              <a:cs typeface="Calibri" panose="020F0502020204030204" pitchFamily="34" charset="0"/>
              <a:sym typeface="Calibri"/>
            </a:endParaRPr>
          </a:p>
          <a:p>
            <a:pPr marL="122238" lvl="0" indent="161925" algn="l" rtl="0">
              <a:lnSpc>
                <a:spcPct val="100000"/>
              </a:lnSpc>
              <a:spcBef>
                <a:spcPts val="0"/>
              </a:spcBef>
              <a:spcAft>
                <a:spcPts val="0"/>
              </a:spcAft>
              <a:buClr>
                <a:srgbClr val="9E9E9E"/>
              </a:buClr>
              <a:buSzPts val="1656"/>
              <a:buNone/>
            </a:pPr>
            <a:r>
              <a:rPr lang="en-US" sz="1400" dirty="0" err="1">
                <a:solidFill>
                  <a:srgbClr val="3D3D3D"/>
                </a:solidFill>
                <a:latin typeface="Calibri" panose="020F0502020204030204" pitchFamily="34" charset="0"/>
                <a:cs typeface="Calibri" panose="020F0502020204030204" pitchFamily="34" charset="0"/>
                <a:sym typeface="Calibri"/>
              </a:rPr>
              <a:t>Exyn</a:t>
            </a:r>
            <a:endParaRPr sz="1400" dirty="0">
              <a:solidFill>
                <a:srgbClr val="3D3D3D"/>
              </a:solidFill>
              <a:latin typeface="Calibri" panose="020F0502020204030204" pitchFamily="34" charset="0"/>
              <a:cs typeface="Calibri" panose="020F0502020204030204" pitchFamily="34" charset="0"/>
              <a:sym typeface="Calibri"/>
            </a:endParaRPr>
          </a:p>
          <a:p>
            <a:pPr marL="122238" lvl="0" indent="161925" algn="l" rtl="0">
              <a:lnSpc>
                <a:spcPct val="100000"/>
              </a:lnSpc>
              <a:spcBef>
                <a:spcPts val="0"/>
              </a:spcBef>
              <a:spcAft>
                <a:spcPts val="0"/>
              </a:spcAft>
              <a:buClr>
                <a:srgbClr val="9E9E9E"/>
              </a:buClr>
              <a:buSzPts val="1656"/>
              <a:buNone/>
            </a:pPr>
            <a:r>
              <a:rPr lang="en-US" sz="1400" b="0" i="0" u="none" strike="noStrike" cap="none" dirty="0" err="1">
                <a:solidFill>
                  <a:srgbClr val="3D3D3D"/>
                </a:solidFill>
                <a:latin typeface="Calibri" panose="020F0502020204030204" pitchFamily="34" charset="0"/>
                <a:cs typeface="Calibri" panose="020F0502020204030204" pitchFamily="34" charset="0"/>
                <a:sym typeface="Calibri"/>
              </a:rPr>
              <a:t>Hdlab</a:t>
            </a:r>
            <a:endParaRPr sz="1400" b="0" i="0" u="none" strike="noStrike" cap="none" dirty="0">
              <a:solidFill>
                <a:srgbClr val="3D3D3D"/>
              </a:solidFill>
              <a:latin typeface="Calibri" panose="020F0502020204030204" pitchFamily="34" charset="0"/>
              <a:cs typeface="Calibri" panose="020F0502020204030204" pitchFamily="34" charset="0"/>
              <a:sym typeface="Calibri"/>
            </a:endParaRPr>
          </a:p>
          <a:p>
            <a:pPr marL="122238" marR="0" lvl="0" indent="161925" algn="l" rtl="0">
              <a:lnSpc>
                <a:spcPct val="100000"/>
              </a:lnSpc>
              <a:spcBef>
                <a:spcPts val="0"/>
              </a:spcBef>
              <a:spcAft>
                <a:spcPts val="0"/>
              </a:spcAft>
              <a:buClr>
                <a:srgbClr val="9E9E9E"/>
              </a:buClr>
              <a:buSzPts val="1656"/>
              <a:buFont typeface="Noto Sans"/>
              <a:buNone/>
            </a:pPr>
            <a:r>
              <a:rPr lang="en-US" sz="1400" b="0" i="0" u="none" strike="noStrike" cap="none" dirty="0">
                <a:solidFill>
                  <a:srgbClr val="3D3D3D"/>
                </a:solidFill>
                <a:latin typeface="Calibri" panose="020F0502020204030204" pitchFamily="34" charset="0"/>
                <a:cs typeface="Calibri" panose="020F0502020204030204" pitchFamily="34" charset="0"/>
                <a:sym typeface="Calibri"/>
              </a:rPr>
              <a:t>Hilti</a:t>
            </a:r>
            <a:endParaRPr sz="1400" b="0" i="0" u="none" strike="noStrike" cap="none" dirty="0">
              <a:solidFill>
                <a:srgbClr val="3D3D3D"/>
              </a:solidFill>
              <a:latin typeface="Calibri" panose="020F0502020204030204" pitchFamily="34" charset="0"/>
              <a:cs typeface="Calibri" panose="020F0502020204030204" pitchFamily="34" charset="0"/>
              <a:sym typeface="Calibri"/>
            </a:endParaRPr>
          </a:p>
          <a:p>
            <a:pPr marL="122238" marR="0" lvl="0" indent="161925" algn="l" rtl="0">
              <a:lnSpc>
                <a:spcPct val="100000"/>
              </a:lnSpc>
              <a:spcBef>
                <a:spcPts val="0"/>
              </a:spcBef>
              <a:spcAft>
                <a:spcPts val="0"/>
              </a:spcAft>
              <a:buClr>
                <a:srgbClr val="9E9E9E"/>
              </a:buClr>
              <a:buSzPts val="1656"/>
              <a:buFont typeface="Noto Sans"/>
              <a:buNone/>
            </a:pPr>
            <a:r>
              <a:rPr lang="en-US" sz="1400" b="0" i="0" u="none" strike="noStrike" cap="none" dirty="0" err="1">
                <a:solidFill>
                  <a:srgbClr val="3D3D3D"/>
                </a:solidFill>
                <a:latin typeface="Calibri" panose="020F0502020204030204" pitchFamily="34" charset="0"/>
                <a:cs typeface="Calibri" panose="020F0502020204030204" pitchFamily="34" charset="0"/>
                <a:sym typeface="Calibri"/>
              </a:rPr>
              <a:t>Kewazo</a:t>
            </a:r>
            <a:endParaRPr sz="1400" b="0" i="0" u="none" strike="noStrike" cap="none" dirty="0">
              <a:solidFill>
                <a:srgbClr val="3D3D3D"/>
              </a:solidFill>
              <a:latin typeface="Calibri" panose="020F0502020204030204" pitchFamily="34" charset="0"/>
              <a:cs typeface="Calibri" panose="020F0502020204030204" pitchFamily="34" charset="0"/>
              <a:sym typeface="Calibri"/>
            </a:endParaRPr>
          </a:p>
          <a:p>
            <a:pPr marL="122238" marR="0" lvl="0" indent="161925" algn="l" rtl="0">
              <a:lnSpc>
                <a:spcPct val="100000"/>
              </a:lnSpc>
              <a:spcBef>
                <a:spcPts val="0"/>
              </a:spcBef>
              <a:spcAft>
                <a:spcPts val="0"/>
              </a:spcAft>
              <a:buClr>
                <a:srgbClr val="9E9E9E"/>
              </a:buClr>
              <a:buSzPts val="1656"/>
              <a:buFont typeface="Noto Sans"/>
              <a:buNone/>
            </a:pPr>
            <a:r>
              <a:rPr lang="en-US" sz="1400" b="0" i="0" u="none" strike="noStrike" cap="none" dirty="0" err="1">
                <a:solidFill>
                  <a:srgbClr val="3D3D3D"/>
                </a:solidFill>
                <a:latin typeface="Calibri" panose="020F0502020204030204" pitchFamily="34" charset="0"/>
                <a:cs typeface="Calibri" panose="020F0502020204030204" pitchFamily="34" charset="0"/>
                <a:sym typeface="Calibri"/>
              </a:rPr>
              <a:t>Safeai</a:t>
            </a:r>
            <a:endParaRPr sz="1400" b="0" i="0" u="none" strike="noStrike" cap="none" dirty="0">
              <a:solidFill>
                <a:srgbClr val="3D3D3D"/>
              </a:solidFill>
              <a:latin typeface="Calibri" panose="020F0502020204030204" pitchFamily="34" charset="0"/>
              <a:cs typeface="Calibri" panose="020F0502020204030204" pitchFamily="34" charset="0"/>
              <a:sym typeface="Calibri"/>
            </a:endParaRPr>
          </a:p>
          <a:p>
            <a:pPr marL="122238" marR="0" lvl="0" indent="161925" algn="l" rtl="0">
              <a:lnSpc>
                <a:spcPct val="100000"/>
              </a:lnSpc>
              <a:spcBef>
                <a:spcPts val="0"/>
              </a:spcBef>
              <a:spcAft>
                <a:spcPts val="0"/>
              </a:spcAft>
              <a:buClr>
                <a:srgbClr val="9E9E9E"/>
              </a:buClr>
              <a:buSzPts val="1656"/>
              <a:buFont typeface="Noto Sans"/>
              <a:buNone/>
            </a:pPr>
            <a:r>
              <a:rPr lang="en-US" sz="1400" b="0" i="0" u="none" strike="noStrike" cap="none" dirty="0" err="1">
                <a:solidFill>
                  <a:srgbClr val="3D3D3D"/>
                </a:solidFill>
                <a:latin typeface="Calibri" panose="020F0502020204030204" pitchFamily="34" charset="0"/>
                <a:cs typeface="Calibri" panose="020F0502020204030204" pitchFamily="34" charset="0"/>
                <a:sym typeface="Calibri"/>
              </a:rPr>
              <a:t>Tybot</a:t>
            </a:r>
            <a:endParaRPr sz="1400" b="0" i="0" u="none" strike="noStrike" cap="none" dirty="0">
              <a:solidFill>
                <a:srgbClr val="3D3D3D"/>
              </a:solidFill>
              <a:latin typeface="Calibri" panose="020F0502020204030204" pitchFamily="34" charset="0"/>
              <a:cs typeface="Calibri" panose="020F0502020204030204" pitchFamily="34" charset="0"/>
              <a:sym typeface="Calibri"/>
            </a:endParaRPr>
          </a:p>
        </p:txBody>
      </p:sp>
      <p:sp>
        <p:nvSpPr>
          <p:cNvPr id="674" name="Google Shape;674;p75"/>
          <p:cNvSpPr txBox="1"/>
          <p:nvPr/>
        </p:nvSpPr>
        <p:spPr>
          <a:xfrm>
            <a:off x="3134819" y="1908937"/>
            <a:ext cx="2961181" cy="3539430"/>
          </a:xfrm>
          <a:prstGeom prst="rect">
            <a:avLst/>
          </a:prstGeom>
          <a:noFill/>
          <a:ln>
            <a:noFill/>
          </a:ln>
        </p:spPr>
        <p:txBody>
          <a:bodyPr spcFirstLastPara="1" wrap="square" lIns="91425" tIns="45700" rIns="91425" bIns="45700" anchor="t" anchorCtr="0">
            <a:spAutoFit/>
          </a:bodyPr>
          <a:lstStyle/>
          <a:p>
            <a:pPr marL="123444" marR="0" lvl="0" indent="0" algn="l" rtl="0">
              <a:lnSpc>
                <a:spcPct val="100000"/>
              </a:lnSpc>
              <a:spcBef>
                <a:spcPts val="0"/>
              </a:spcBef>
              <a:spcAft>
                <a:spcPts val="0"/>
              </a:spcAft>
              <a:buClr>
                <a:srgbClr val="9E9E9E"/>
              </a:buClr>
              <a:buSzPts val="1656"/>
              <a:buFont typeface="Noto Sans"/>
              <a:buNone/>
            </a:pPr>
            <a:r>
              <a:rPr lang="en-US" sz="1400" b="0" i="0" u="none" strike="noStrike" cap="none" dirty="0">
                <a:solidFill>
                  <a:srgbClr val="3D3D3D"/>
                </a:solidFill>
                <a:latin typeface="Calibri" panose="020F0502020204030204" pitchFamily="34" charset="0"/>
                <a:ea typeface="Calibri"/>
                <a:cs typeface="Calibri" panose="020F0502020204030204" pitchFamily="34" charset="0"/>
                <a:sym typeface="Calibri"/>
              </a:rPr>
              <a:t>Sustainable Furnishing Council</a:t>
            </a:r>
            <a:endParaRPr sz="1800" b="0" i="0" u="none" strike="noStrike" cap="none" dirty="0">
              <a:solidFill>
                <a:srgbClr val="3D3D3D"/>
              </a:solidFill>
              <a:latin typeface="Calibri" panose="020F0502020204030204" pitchFamily="34" charset="0"/>
              <a:ea typeface="Gill Sans"/>
              <a:cs typeface="Calibri" panose="020F0502020204030204" pitchFamily="34" charset="0"/>
              <a:sym typeface="Gill Sans"/>
            </a:endParaRPr>
          </a:p>
          <a:p>
            <a:pPr marL="123444" marR="0" lvl="0" indent="0" algn="l" rtl="0">
              <a:lnSpc>
                <a:spcPct val="100000"/>
              </a:lnSpc>
              <a:spcBef>
                <a:spcPts val="0"/>
              </a:spcBef>
              <a:spcAft>
                <a:spcPts val="0"/>
              </a:spcAft>
              <a:buClr>
                <a:srgbClr val="9E9E9E"/>
              </a:buClr>
              <a:buSzPts val="1656"/>
              <a:buFont typeface="Noto Sans"/>
              <a:buNone/>
            </a:pPr>
            <a:r>
              <a:rPr lang="en-US" sz="1400" b="0" i="0" u="none" strike="noStrike" cap="none" dirty="0">
                <a:solidFill>
                  <a:srgbClr val="3D3D3D"/>
                </a:solidFill>
                <a:latin typeface="Calibri" panose="020F0502020204030204" pitchFamily="34" charset="0"/>
                <a:ea typeface="Calibri"/>
                <a:cs typeface="Calibri" panose="020F0502020204030204" pitchFamily="34" charset="0"/>
                <a:sym typeface="Calibri"/>
              </a:rPr>
              <a:t>BONE Structure</a:t>
            </a:r>
            <a:endParaRPr sz="1800" b="0" i="0" u="none" strike="noStrike" cap="none" dirty="0">
              <a:solidFill>
                <a:srgbClr val="3D3D3D"/>
              </a:solidFill>
              <a:latin typeface="Calibri" panose="020F0502020204030204" pitchFamily="34" charset="0"/>
              <a:ea typeface="Gill Sans"/>
              <a:cs typeface="Calibri" panose="020F0502020204030204" pitchFamily="34" charset="0"/>
              <a:sym typeface="Gill Sans"/>
            </a:endParaRPr>
          </a:p>
          <a:p>
            <a:pPr marL="123444" marR="0" lvl="0" indent="0" algn="l" rtl="0">
              <a:lnSpc>
                <a:spcPct val="100000"/>
              </a:lnSpc>
              <a:spcBef>
                <a:spcPts val="0"/>
              </a:spcBef>
              <a:spcAft>
                <a:spcPts val="0"/>
              </a:spcAft>
              <a:buClr>
                <a:srgbClr val="9E9E9E"/>
              </a:buClr>
              <a:buSzPts val="1656"/>
              <a:buFont typeface="Noto Sans"/>
              <a:buNone/>
            </a:pPr>
            <a:r>
              <a:rPr lang="en-US" sz="1400" b="0" i="0" u="none" strike="noStrike" cap="none" dirty="0">
                <a:solidFill>
                  <a:srgbClr val="3D3D3D"/>
                </a:solidFill>
                <a:latin typeface="Calibri" panose="020F0502020204030204" pitchFamily="34" charset="0"/>
                <a:ea typeface="Calibri"/>
                <a:cs typeface="Calibri" panose="020F0502020204030204" pitchFamily="34" charset="0"/>
                <a:sym typeface="Calibri"/>
              </a:rPr>
              <a:t>Xerxes Companies</a:t>
            </a:r>
            <a:endParaRPr sz="1800" b="0" i="0" u="none" strike="noStrike" cap="none" dirty="0">
              <a:solidFill>
                <a:srgbClr val="3D3D3D"/>
              </a:solidFill>
              <a:latin typeface="Calibri" panose="020F0502020204030204" pitchFamily="34" charset="0"/>
              <a:ea typeface="Gill Sans"/>
              <a:cs typeface="Calibri" panose="020F0502020204030204" pitchFamily="34" charset="0"/>
              <a:sym typeface="Gill Sans"/>
            </a:endParaRPr>
          </a:p>
          <a:p>
            <a:pPr marL="123444" marR="0" lvl="0" indent="0" algn="l" rtl="0">
              <a:lnSpc>
                <a:spcPct val="100000"/>
              </a:lnSpc>
              <a:spcBef>
                <a:spcPts val="0"/>
              </a:spcBef>
              <a:spcAft>
                <a:spcPts val="0"/>
              </a:spcAft>
              <a:buClr>
                <a:srgbClr val="9E9E9E"/>
              </a:buClr>
              <a:buSzPts val="1656"/>
              <a:buFont typeface="Noto Sans"/>
              <a:buNone/>
            </a:pPr>
            <a:r>
              <a:rPr lang="en-US" sz="1400" b="0" i="0" u="none" strike="noStrike" cap="none" dirty="0">
                <a:solidFill>
                  <a:srgbClr val="3D3D3D"/>
                </a:solidFill>
                <a:latin typeface="Calibri" panose="020F0502020204030204" pitchFamily="34" charset="0"/>
                <a:ea typeface="Calibri"/>
                <a:cs typeface="Calibri" panose="020F0502020204030204" pitchFamily="34" charset="0"/>
                <a:sym typeface="Calibri"/>
              </a:rPr>
              <a:t>Electric Power Research Institute</a:t>
            </a:r>
            <a:endParaRPr sz="1800" b="0" i="0" u="none" strike="noStrike" cap="none" dirty="0">
              <a:solidFill>
                <a:srgbClr val="3D3D3D"/>
              </a:solidFill>
              <a:latin typeface="Calibri" panose="020F0502020204030204" pitchFamily="34" charset="0"/>
              <a:ea typeface="Gill Sans"/>
              <a:cs typeface="Calibri" panose="020F0502020204030204" pitchFamily="34" charset="0"/>
              <a:sym typeface="Gill Sans"/>
            </a:endParaRPr>
          </a:p>
          <a:p>
            <a:pPr marL="123444" marR="0" lvl="0" indent="0" algn="l" rtl="0">
              <a:lnSpc>
                <a:spcPct val="100000"/>
              </a:lnSpc>
              <a:spcBef>
                <a:spcPts val="0"/>
              </a:spcBef>
              <a:spcAft>
                <a:spcPts val="0"/>
              </a:spcAft>
              <a:buClr>
                <a:srgbClr val="9E9E9E"/>
              </a:buClr>
              <a:buSzPts val="1656"/>
              <a:buFont typeface="Noto Sans"/>
              <a:buNone/>
            </a:pPr>
            <a:r>
              <a:rPr lang="en-US" sz="1400" b="0" i="0" u="none" strike="noStrike" cap="none" dirty="0">
                <a:solidFill>
                  <a:srgbClr val="3D3D3D"/>
                </a:solidFill>
                <a:latin typeface="Calibri" panose="020F0502020204030204" pitchFamily="34" charset="0"/>
                <a:ea typeface="Calibri"/>
                <a:cs typeface="Calibri" panose="020F0502020204030204" pitchFamily="34" charset="0"/>
                <a:sym typeface="Calibri"/>
              </a:rPr>
              <a:t>PPG Industries</a:t>
            </a:r>
            <a:endParaRPr sz="1800" b="0" i="0" u="none" strike="noStrike" cap="none" dirty="0">
              <a:solidFill>
                <a:srgbClr val="3D3D3D"/>
              </a:solidFill>
              <a:latin typeface="Calibri" panose="020F0502020204030204" pitchFamily="34" charset="0"/>
              <a:ea typeface="Gill Sans"/>
              <a:cs typeface="Calibri" panose="020F0502020204030204" pitchFamily="34" charset="0"/>
              <a:sym typeface="Gill Sans"/>
            </a:endParaRPr>
          </a:p>
          <a:p>
            <a:pPr marL="123444" marR="0" lvl="0" indent="0" algn="l" rtl="0">
              <a:lnSpc>
                <a:spcPct val="100000"/>
              </a:lnSpc>
              <a:spcBef>
                <a:spcPts val="0"/>
              </a:spcBef>
              <a:spcAft>
                <a:spcPts val="0"/>
              </a:spcAft>
              <a:buClr>
                <a:srgbClr val="9E9E9E"/>
              </a:buClr>
              <a:buSzPts val="1656"/>
              <a:buFont typeface="Noto Sans"/>
              <a:buNone/>
            </a:pPr>
            <a:r>
              <a:rPr lang="en-US" sz="1400" b="0" i="0" u="none" strike="noStrike" cap="none" dirty="0">
                <a:solidFill>
                  <a:srgbClr val="3D3D3D"/>
                </a:solidFill>
                <a:latin typeface="Calibri" panose="020F0502020204030204" pitchFamily="34" charset="0"/>
                <a:ea typeface="Calibri"/>
                <a:cs typeface="Calibri" panose="020F0502020204030204" pitchFamily="34" charset="0"/>
                <a:sym typeface="Calibri"/>
              </a:rPr>
              <a:t>Headwaters Materials</a:t>
            </a:r>
            <a:endParaRPr sz="1800" b="0" i="0" u="none" strike="noStrike" cap="none" dirty="0">
              <a:solidFill>
                <a:srgbClr val="3D3D3D"/>
              </a:solidFill>
              <a:latin typeface="Calibri" panose="020F0502020204030204" pitchFamily="34" charset="0"/>
              <a:ea typeface="Gill Sans"/>
              <a:cs typeface="Calibri" panose="020F0502020204030204" pitchFamily="34" charset="0"/>
              <a:sym typeface="Gill Sans"/>
            </a:endParaRPr>
          </a:p>
          <a:p>
            <a:pPr marL="123444" marR="0" lvl="0" indent="0" algn="l" rtl="0">
              <a:lnSpc>
                <a:spcPct val="100000"/>
              </a:lnSpc>
              <a:spcBef>
                <a:spcPts val="0"/>
              </a:spcBef>
              <a:spcAft>
                <a:spcPts val="0"/>
              </a:spcAft>
              <a:buClr>
                <a:srgbClr val="9E9E9E"/>
              </a:buClr>
              <a:buSzPts val="1656"/>
              <a:buFont typeface="Noto Sans"/>
              <a:buNone/>
            </a:pPr>
            <a:r>
              <a:rPr lang="en-US" sz="1400" b="0" i="0" u="none" strike="noStrike" cap="none" dirty="0">
                <a:solidFill>
                  <a:srgbClr val="3D3D3D"/>
                </a:solidFill>
                <a:latin typeface="Calibri" panose="020F0502020204030204" pitchFamily="34" charset="0"/>
                <a:ea typeface="Calibri"/>
                <a:cs typeface="Calibri" panose="020F0502020204030204" pitchFamily="34" charset="0"/>
                <a:sym typeface="Calibri"/>
              </a:rPr>
              <a:t>Hampton Creek Foods</a:t>
            </a:r>
            <a:endParaRPr sz="1800" b="0" i="0" u="none" strike="noStrike" cap="none" dirty="0">
              <a:solidFill>
                <a:srgbClr val="3D3D3D"/>
              </a:solidFill>
              <a:latin typeface="Calibri" panose="020F0502020204030204" pitchFamily="34" charset="0"/>
              <a:ea typeface="Gill Sans"/>
              <a:cs typeface="Calibri" panose="020F0502020204030204" pitchFamily="34" charset="0"/>
              <a:sym typeface="Gill Sans"/>
            </a:endParaRPr>
          </a:p>
          <a:p>
            <a:pPr marL="123444" marR="0" lvl="0" indent="0" algn="l" rtl="0">
              <a:lnSpc>
                <a:spcPct val="100000"/>
              </a:lnSpc>
              <a:spcBef>
                <a:spcPts val="0"/>
              </a:spcBef>
              <a:spcAft>
                <a:spcPts val="0"/>
              </a:spcAft>
              <a:buClr>
                <a:srgbClr val="9E9E9E"/>
              </a:buClr>
              <a:buSzPts val="1656"/>
              <a:buFont typeface="Noto Sans"/>
              <a:buNone/>
            </a:pPr>
            <a:r>
              <a:rPr lang="en-US" sz="1400" b="0" i="0" u="none" strike="noStrike" cap="none" dirty="0">
                <a:solidFill>
                  <a:srgbClr val="3D3D3D"/>
                </a:solidFill>
                <a:latin typeface="Calibri" panose="020F0502020204030204" pitchFamily="34" charset="0"/>
                <a:ea typeface="Calibri"/>
                <a:cs typeface="Calibri" panose="020F0502020204030204" pitchFamily="34" charset="0"/>
                <a:sym typeface="Calibri"/>
              </a:rPr>
              <a:t>Beantown Bedding</a:t>
            </a:r>
            <a:endParaRPr sz="1800" b="0" i="0" u="none" strike="noStrike" cap="none" dirty="0">
              <a:solidFill>
                <a:srgbClr val="3D3D3D"/>
              </a:solidFill>
              <a:latin typeface="Calibri" panose="020F0502020204030204" pitchFamily="34" charset="0"/>
              <a:ea typeface="Gill Sans"/>
              <a:cs typeface="Calibri" panose="020F0502020204030204" pitchFamily="34" charset="0"/>
              <a:sym typeface="Gill Sans"/>
            </a:endParaRPr>
          </a:p>
          <a:p>
            <a:pPr marL="123444" marR="0" lvl="0" indent="0" algn="l" rtl="0">
              <a:lnSpc>
                <a:spcPct val="100000"/>
              </a:lnSpc>
              <a:spcBef>
                <a:spcPts val="0"/>
              </a:spcBef>
              <a:spcAft>
                <a:spcPts val="0"/>
              </a:spcAft>
              <a:buClr>
                <a:srgbClr val="9E9E9E"/>
              </a:buClr>
              <a:buSzPts val="1656"/>
              <a:buFont typeface="Noto Sans"/>
              <a:buNone/>
            </a:pPr>
            <a:r>
              <a:rPr lang="en-US" sz="1400" b="0" i="0" u="none" strike="noStrike" cap="none" dirty="0">
                <a:solidFill>
                  <a:srgbClr val="3D3D3D"/>
                </a:solidFill>
                <a:latin typeface="Calibri" panose="020F0502020204030204" pitchFamily="34" charset="0"/>
                <a:ea typeface="Calibri"/>
                <a:cs typeface="Calibri" panose="020F0502020204030204" pitchFamily="34" charset="0"/>
                <a:sym typeface="Calibri"/>
              </a:rPr>
              <a:t>Steelcase</a:t>
            </a:r>
            <a:endParaRPr sz="1800" b="0" i="0" u="none" strike="noStrike" cap="none" dirty="0">
              <a:solidFill>
                <a:srgbClr val="3D3D3D"/>
              </a:solidFill>
              <a:latin typeface="Calibri" panose="020F0502020204030204" pitchFamily="34" charset="0"/>
              <a:ea typeface="Gill Sans"/>
              <a:cs typeface="Calibri" panose="020F0502020204030204" pitchFamily="34" charset="0"/>
              <a:sym typeface="Gill Sans"/>
            </a:endParaRPr>
          </a:p>
          <a:p>
            <a:pPr marL="123444" marR="0" lvl="0" indent="0" algn="l" rtl="0">
              <a:lnSpc>
                <a:spcPct val="100000"/>
              </a:lnSpc>
              <a:spcBef>
                <a:spcPts val="0"/>
              </a:spcBef>
              <a:spcAft>
                <a:spcPts val="0"/>
              </a:spcAft>
              <a:buClr>
                <a:srgbClr val="9E9E9E"/>
              </a:buClr>
              <a:buSzPts val="1656"/>
              <a:buFont typeface="Noto Sans"/>
              <a:buNone/>
            </a:pPr>
            <a:r>
              <a:rPr lang="en-US" sz="1400" b="0" i="0" u="none" strike="noStrike" cap="none" dirty="0">
                <a:solidFill>
                  <a:srgbClr val="3D3D3D"/>
                </a:solidFill>
                <a:latin typeface="Calibri" panose="020F0502020204030204" pitchFamily="34" charset="0"/>
                <a:ea typeface="Calibri"/>
                <a:cs typeface="Calibri" panose="020F0502020204030204" pitchFamily="34" charset="0"/>
                <a:sym typeface="Calibri"/>
              </a:rPr>
              <a:t>Containment Solutions</a:t>
            </a:r>
            <a:endParaRPr sz="1800" b="0" i="0" u="none" strike="noStrike" cap="none" dirty="0">
              <a:solidFill>
                <a:srgbClr val="3D3D3D"/>
              </a:solidFill>
              <a:latin typeface="Calibri" panose="020F0502020204030204" pitchFamily="34" charset="0"/>
              <a:ea typeface="Gill Sans"/>
              <a:cs typeface="Calibri" panose="020F0502020204030204" pitchFamily="34" charset="0"/>
              <a:sym typeface="Gill Sans"/>
            </a:endParaRPr>
          </a:p>
          <a:p>
            <a:pPr marL="123444" marR="0" lvl="0" indent="0" algn="l" rtl="0">
              <a:lnSpc>
                <a:spcPct val="100000"/>
              </a:lnSpc>
              <a:spcBef>
                <a:spcPts val="0"/>
              </a:spcBef>
              <a:spcAft>
                <a:spcPts val="0"/>
              </a:spcAft>
              <a:buClr>
                <a:srgbClr val="9E9E9E"/>
              </a:buClr>
              <a:buSzPts val="1656"/>
              <a:buFont typeface="Noto Sans"/>
              <a:buNone/>
            </a:pPr>
            <a:r>
              <a:rPr lang="en-US" sz="1400" b="0" i="0" u="none" strike="noStrike" cap="none" dirty="0">
                <a:solidFill>
                  <a:srgbClr val="3D3D3D"/>
                </a:solidFill>
                <a:latin typeface="Calibri" panose="020F0502020204030204" pitchFamily="34" charset="0"/>
                <a:ea typeface="Calibri"/>
                <a:cs typeface="Calibri" panose="020F0502020204030204" pitchFamily="34" charset="0"/>
                <a:sym typeface="Calibri"/>
              </a:rPr>
              <a:t>Lafarge Cement</a:t>
            </a:r>
            <a:endParaRPr sz="1800" b="0" i="0" u="none" strike="noStrike" cap="none" dirty="0">
              <a:solidFill>
                <a:srgbClr val="3D3D3D"/>
              </a:solidFill>
              <a:latin typeface="Calibri" panose="020F0502020204030204" pitchFamily="34" charset="0"/>
              <a:ea typeface="Gill Sans"/>
              <a:cs typeface="Calibri" panose="020F0502020204030204" pitchFamily="34" charset="0"/>
              <a:sym typeface="Gill Sans"/>
            </a:endParaRPr>
          </a:p>
          <a:p>
            <a:pPr marL="123444" marR="0" lvl="0" indent="0" algn="l" rtl="0">
              <a:lnSpc>
                <a:spcPct val="100000"/>
              </a:lnSpc>
              <a:spcBef>
                <a:spcPts val="0"/>
              </a:spcBef>
              <a:spcAft>
                <a:spcPts val="0"/>
              </a:spcAft>
              <a:buClr>
                <a:srgbClr val="9E9E9E"/>
              </a:buClr>
              <a:buSzPts val="1656"/>
              <a:buFont typeface="Noto Sans"/>
              <a:buNone/>
            </a:pPr>
            <a:r>
              <a:rPr lang="en-US" sz="1400" b="0" i="0" u="none" strike="noStrike" cap="none" dirty="0">
                <a:solidFill>
                  <a:srgbClr val="3D3D3D"/>
                </a:solidFill>
                <a:latin typeface="Calibri" panose="020F0502020204030204" pitchFamily="34" charset="0"/>
                <a:ea typeface="Calibri"/>
                <a:cs typeface="Calibri" panose="020F0502020204030204" pitchFamily="34" charset="0"/>
                <a:sym typeface="Calibri"/>
              </a:rPr>
              <a:t>Ashland Chemical</a:t>
            </a:r>
            <a:endParaRPr sz="1800" b="0" i="0" u="none" strike="noStrike" cap="none" dirty="0">
              <a:solidFill>
                <a:srgbClr val="3D3D3D"/>
              </a:solidFill>
              <a:latin typeface="Calibri" panose="020F0502020204030204" pitchFamily="34" charset="0"/>
              <a:ea typeface="Gill Sans"/>
              <a:cs typeface="Calibri" panose="020F0502020204030204" pitchFamily="34" charset="0"/>
              <a:sym typeface="Gill Sans"/>
            </a:endParaRPr>
          </a:p>
          <a:p>
            <a:pPr marL="115888" marR="0" lvl="0" indent="0" algn="l" rtl="0">
              <a:lnSpc>
                <a:spcPct val="100000"/>
              </a:lnSpc>
              <a:spcBef>
                <a:spcPts val="0"/>
              </a:spcBef>
              <a:spcAft>
                <a:spcPts val="0"/>
              </a:spcAft>
              <a:buClr>
                <a:srgbClr val="9E9E9E"/>
              </a:buClr>
              <a:buSzPts val="1656"/>
              <a:buFont typeface="Noto Sans"/>
              <a:buNone/>
            </a:pPr>
            <a:r>
              <a:rPr lang="en-US" sz="1400" b="0" i="0" u="none" strike="noStrike" cap="none" dirty="0" err="1">
                <a:solidFill>
                  <a:srgbClr val="3D3D3D"/>
                </a:solidFill>
                <a:latin typeface="Calibri" panose="020F0502020204030204" pitchFamily="34" charset="0"/>
                <a:ea typeface="Calibri"/>
                <a:cs typeface="Calibri" panose="020F0502020204030204" pitchFamily="34" charset="0"/>
                <a:sym typeface="Calibri"/>
              </a:rPr>
              <a:t>Strongwell</a:t>
            </a:r>
            <a:r>
              <a:rPr lang="en-US" sz="1400" b="0" i="0" u="none" strike="noStrike" cap="none" dirty="0">
                <a:solidFill>
                  <a:srgbClr val="3D3D3D"/>
                </a:solidFill>
                <a:latin typeface="Calibri" panose="020F0502020204030204" pitchFamily="34" charset="0"/>
                <a:ea typeface="Calibri"/>
                <a:cs typeface="Calibri" panose="020F0502020204030204" pitchFamily="34" charset="0"/>
                <a:sym typeface="Calibri"/>
              </a:rPr>
              <a:t> Products</a:t>
            </a:r>
            <a:endParaRPr sz="1800" b="0" i="0" u="none" strike="noStrike" cap="none" dirty="0">
              <a:solidFill>
                <a:srgbClr val="3D3D3D"/>
              </a:solidFill>
              <a:latin typeface="Calibri" panose="020F0502020204030204" pitchFamily="34" charset="0"/>
              <a:ea typeface="Gill Sans"/>
              <a:cs typeface="Calibri" panose="020F0502020204030204" pitchFamily="34" charset="0"/>
              <a:sym typeface="Gill Sans"/>
            </a:endParaRPr>
          </a:p>
          <a:p>
            <a:pPr marL="115888" marR="0" lvl="0" indent="0" algn="l" rtl="0">
              <a:lnSpc>
                <a:spcPct val="100000"/>
              </a:lnSpc>
              <a:spcBef>
                <a:spcPts val="0"/>
              </a:spcBef>
              <a:spcAft>
                <a:spcPts val="0"/>
              </a:spcAft>
              <a:buClr>
                <a:srgbClr val="9E9E9E"/>
              </a:buClr>
              <a:buSzPts val="1656"/>
              <a:buFont typeface="Noto Sans"/>
              <a:buNone/>
            </a:pPr>
            <a:r>
              <a:rPr lang="en-US" sz="1400" b="0" i="0" u="none" strike="noStrike" cap="none" dirty="0" err="1">
                <a:solidFill>
                  <a:srgbClr val="3D3D3D"/>
                </a:solidFill>
                <a:latin typeface="Calibri" panose="020F0502020204030204" pitchFamily="34" charset="0"/>
                <a:ea typeface="Calibri"/>
                <a:cs typeface="Calibri" panose="020F0502020204030204" pitchFamily="34" charset="0"/>
                <a:sym typeface="Calibri"/>
              </a:rPr>
              <a:t>Rivian</a:t>
            </a:r>
            <a:r>
              <a:rPr lang="en-US" sz="1400" b="0" i="0" u="none" strike="noStrike" cap="none" dirty="0">
                <a:solidFill>
                  <a:srgbClr val="3D3D3D"/>
                </a:solidFill>
                <a:latin typeface="Calibri" panose="020F0502020204030204" pitchFamily="34" charset="0"/>
                <a:ea typeface="Calibri"/>
                <a:cs typeface="Calibri" panose="020F0502020204030204" pitchFamily="34" charset="0"/>
                <a:sym typeface="Calibri"/>
              </a:rPr>
              <a:t> Motors</a:t>
            </a:r>
            <a:endParaRPr sz="1800" b="0" i="0" u="none" strike="noStrike" cap="none" dirty="0">
              <a:solidFill>
                <a:srgbClr val="3D3D3D"/>
              </a:solidFill>
              <a:latin typeface="Calibri" panose="020F0502020204030204" pitchFamily="34" charset="0"/>
              <a:ea typeface="Gill Sans"/>
              <a:cs typeface="Calibri" panose="020F0502020204030204" pitchFamily="34" charset="0"/>
              <a:sym typeface="Gill Sans"/>
            </a:endParaRPr>
          </a:p>
          <a:p>
            <a:pPr marL="115888" marR="0" lvl="0" indent="0" algn="l" rtl="0">
              <a:lnSpc>
                <a:spcPct val="100000"/>
              </a:lnSpc>
              <a:spcBef>
                <a:spcPts val="0"/>
              </a:spcBef>
              <a:spcAft>
                <a:spcPts val="0"/>
              </a:spcAft>
              <a:buClr>
                <a:srgbClr val="9E9E9E"/>
              </a:buClr>
              <a:buSzPts val="1656"/>
              <a:buFont typeface="Noto Sans"/>
              <a:buNone/>
            </a:pPr>
            <a:r>
              <a:rPr lang="en-US" sz="1400" b="0" i="0" u="none" strike="noStrike" cap="none" dirty="0">
                <a:solidFill>
                  <a:srgbClr val="3D3D3D"/>
                </a:solidFill>
                <a:latin typeface="Calibri" panose="020F0502020204030204" pitchFamily="34" charset="0"/>
                <a:ea typeface="Calibri"/>
                <a:cs typeface="Calibri" panose="020F0502020204030204" pitchFamily="34" charset="0"/>
                <a:sym typeface="Calibri"/>
              </a:rPr>
              <a:t>Bay Area Rapid Transit (BART)</a:t>
            </a:r>
            <a:endParaRPr sz="1800" b="0" i="0" u="none" strike="noStrike" cap="none" dirty="0">
              <a:solidFill>
                <a:srgbClr val="3D3D3D"/>
              </a:solidFill>
              <a:latin typeface="Calibri" panose="020F0502020204030204" pitchFamily="34" charset="0"/>
              <a:ea typeface="Gill Sans"/>
              <a:cs typeface="Calibri" panose="020F0502020204030204" pitchFamily="34" charset="0"/>
              <a:sym typeface="Gill Sans"/>
            </a:endParaRPr>
          </a:p>
          <a:p>
            <a:pPr marL="115888" marR="0" lvl="0" indent="0" algn="l" rtl="0">
              <a:lnSpc>
                <a:spcPct val="100000"/>
              </a:lnSpc>
              <a:spcBef>
                <a:spcPts val="0"/>
              </a:spcBef>
              <a:spcAft>
                <a:spcPts val="0"/>
              </a:spcAft>
              <a:buClr>
                <a:srgbClr val="9E9E9E"/>
              </a:buClr>
              <a:buSzPts val="1656"/>
              <a:buFont typeface="Noto Sans"/>
              <a:buNone/>
            </a:pPr>
            <a:r>
              <a:rPr lang="en-US" sz="1400" b="0" i="0" u="none" strike="noStrike" cap="none" dirty="0" err="1">
                <a:solidFill>
                  <a:srgbClr val="3D3D3D"/>
                </a:solidFill>
                <a:latin typeface="Calibri" panose="020F0502020204030204" pitchFamily="34" charset="0"/>
                <a:ea typeface="Calibri"/>
                <a:cs typeface="Calibri" panose="020F0502020204030204" pitchFamily="34" charset="0"/>
                <a:sym typeface="Calibri"/>
              </a:rPr>
              <a:t>Navitas</a:t>
            </a:r>
            <a:r>
              <a:rPr lang="en-US" sz="1400" b="0" i="0" u="none" strike="noStrike" cap="none" dirty="0">
                <a:solidFill>
                  <a:srgbClr val="3D3D3D"/>
                </a:solidFill>
                <a:latin typeface="Calibri" panose="020F0502020204030204" pitchFamily="34" charset="0"/>
                <a:ea typeface="Calibri"/>
                <a:cs typeface="Calibri" panose="020F0502020204030204" pitchFamily="34" charset="0"/>
                <a:sym typeface="Calibri"/>
              </a:rPr>
              <a:t> Capital</a:t>
            </a:r>
            <a:endParaRPr sz="1600" b="0" i="0" u="none" strike="noStrike" cap="none" dirty="0">
              <a:solidFill>
                <a:srgbClr val="3D3D3D"/>
              </a:solidFill>
              <a:latin typeface="Calibri" panose="020F0502020204030204" pitchFamily="34" charset="0"/>
              <a:ea typeface="Calibri"/>
              <a:cs typeface="Calibri" panose="020F0502020204030204" pitchFamily="34" charset="0"/>
              <a:sym typeface="Calibri"/>
            </a:endParaRPr>
          </a:p>
        </p:txBody>
      </p:sp>
      <p:sp>
        <p:nvSpPr>
          <p:cNvPr id="675" name="Google Shape;675;p75"/>
          <p:cNvSpPr txBox="1"/>
          <p:nvPr/>
        </p:nvSpPr>
        <p:spPr>
          <a:xfrm>
            <a:off x="8561514" y="1482331"/>
            <a:ext cx="3136633" cy="2677656"/>
          </a:xfrm>
          <a:prstGeom prst="rect">
            <a:avLst/>
          </a:prstGeom>
          <a:noFill/>
          <a:ln>
            <a:noFill/>
          </a:ln>
        </p:spPr>
        <p:txBody>
          <a:bodyPr spcFirstLastPara="1" wrap="square" lIns="91425" tIns="45700" rIns="91425" bIns="45700" anchor="t" anchorCtr="0">
            <a:spAutoFit/>
          </a:bodyPr>
          <a:lstStyle/>
          <a:p>
            <a:pPr marL="123444" marR="0" lvl="0" indent="0" algn="l" rtl="0">
              <a:lnSpc>
                <a:spcPct val="100000"/>
              </a:lnSpc>
              <a:spcBef>
                <a:spcPts val="0"/>
              </a:spcBef>
              <a:spcAft>
                <a:spcPts val="0"/>
              </a:spcAft>
              <a:buClr>
                <a:srgbClr val="9E9E9E"/>
              </a:buClr>
              <a:buSzPts val="1656"/>
              <a:buFont typeface="Noto Sans"/>
              <a:buNone/>
            </a:pPr>
            <a:r>
              <a:rPr lang="en-US" sz="1400" b="0" i="0" u="sng" strike="noStrike" cap="none" dirty="0">
                <a:solidFill>
                  <a:srgbClr val="3D3D3D"/>
                </a:solidFill>
                <a:latin typeface="Calibri" panose="020F0502020204030204" pitchFamily="34" charset="0"/>
                <a:ea typeface="Calibri"/>
                <a:cs typeface="Calibri" panose="020F0502020204030204" pitchFamily="34" charset="0"/>
                <a:sym typeface="Calibri"/>
              </a:rPr>
              <a:t>Guest Speakers:</a:t>
            </a:r>
            <a:endParaRPr sz="1400" b="0" i="0" u="sng" strike="noStrike" cap="none" dirty="0">
              <a:solidFill>
                <a:srgbClr val="3D3D3D"/>
              </a:solidFill>
              <a:latin typeface="Calibri" panose="020F0502020204030204" pitchFamily="34" charset="0"/>
              <a:ea typeface="Calibri"/>
              <a:cs typeface="Calibri" panose="020F0502020204030204" pitchFamily="34" charset="0"/>
              <a:sym typeface="Calibri"/>
            </a:endParaRPr>
          </a:p>
          <a:p>
            <a:pPr marL="122238" marR="0" lvl="0" indent="161925" algn="l" rtl="0">
              <a:lnSpc>
                <a:spcPct val="100000"/>
              </a:lnSpc>
              <a:spcBef>
                <a:spcPts val="0"/>
              </a:spcBef>
              <a:spcAft>
                <a:spcPts val="0"/>
              </a:spcAft>
              <a:buClr>
                <a:srgbClr val="9E9E9E"/>
              </a:buClr>
              <a:buSzPts val="1656"/>
              <a:buFont typeface="Noto Sans"/>
              <a:buNone/>
            </a:pPr>
            <a:r>
              <a:rPr lang="en-US" sz="1400" b="0" i="0" u="none" strike="noStrike" cap="none" dirty="0">
                <a:solidFill>
                  <a:srgbClr val="3D3D3D"/>
                </a:solidFill>
                <a:latin typeface="Calibri" panose="020F0502020204030204" pitchFamily="34" charset="0"/>
                <a:ea typeface="Calibri"/>
                <a:cs typeface="Calibri" panose="020F0502020204030204" pitchFamily="34" charset="0"/>
                <a:sym typeface="Calibri"/>
              </a:rPr>
              <a:t>Annunziata + Desai Advisors</a:t>
            </a:r>
            <a:endParaRPr sz="1400" b="0" i="0" u="none" strike="noStrike" cap="none" dirty="0">
              <a:solidFill>
                <a:srgbClr val="3D3D3D"/>
              </a:solidFill>
              <a:latin typeface="Calibri" panose="020F0502020204030204" pitchFamily="34" charset="0"/>
              <a:ea typeface="Calibri"/>
              <a:cs typeface="Calibri" panose="020F0502020204030204" pitchFamily="34" charset="0"/>
              <a:sym typeface="Calibri"/>
            </a:endParaRPr>
          </a:p>
          <a:p>
            <a:pPr marL="122238" marR="0" lvl="0" indent="161925" algn="l" rtl="0">
              <a:lnSpc>
                <a:spcPct val="100000"/>
              </a:lnSpc>
              <a:spcBef>
                <a:spcPts val="0"/>
              </a:spcBef>
              <a:spcAft>
                <a:spcPts val="0"/>
              </a:spcAft>
              <a:buClr>
                <a:srgbClr val="9E9E9E"/>
              </a:buClr>
              <a:buSzPts val="1656"/>
              <a:buFont typeface="Noto Sans"/>
              <a:buNone/>
            </a:pPr>
            <a:r>
              <a:rPr lang="en-US" sz="1400" b="0" i="0" u="none" strike="noStrike" cap="none" dirty="0">
                <a:solidFill>
                  <a:srgbClr val="3D3D3D"/>
                </a:solidFill>
                <a:latin typeface="Calibri" panose="020F0502020204030204" pitchFamily="34" charset="0"/>
                <a:ea typeface="Calibri"/>
                <a:cs typeface="Calibri" panose="020F0502020204030204" pitchFamily="34" charset="0"/>
                <a:sym typeface="Calibri"/>
              </a:rPr>
              <a:t>Autodesk</a:t>
            </a:r>
            <a:endParaRPr sz="1400" b="0" i="0" u="none" strike="noStrike" cap="none" dirty="0">
              <a:solidFill>
                <a:srgbClr val="3D3D3D"/>
              </a:solidFill>
              <a:latin typeface="Calibri" panose="020F0502020204030204" pitchFamily="34" charset="0"/>
              <a:ea typeface="Calibri"/>
              <a:cs typeface="Calibri" panose="020F0502020204030204" pitchFamily="34" charset="0"/>
              <a:sym typeface="Calibri"/>
            </a:endParaRPr>
          </a:p>
          <a:p>
            <a:pPr marL="122238" marR="0" lvl="0" indent="161925" algn="l" rtl="0">
              <a:lnSpc>
                <a:spcPct val="100000"/>
              </a:lnSpc>
              <a:spcBef>
                <a:spcPts val="0"/>
              </a:spcBef>
              <a:spcAft>
                <a:spcPts val="0"/>
              </a:spcAft>
              <a:buClr>
                <a:srgbClr val="9E9E9E"/>
              </a:buClr>
              <a:buSzPts val="1656"/>
              <a:buFont typeface="Noto Sans"/>
              <a:buNone/>
            </a:pPr>
            <a:r>
              <a:rPr lang="en-US" sz="1400" b="0" i="0" u="none" strike="noStrike" cap="none" dirty="0">
                <a:solidFill>
                  <a:srgbClr val="3D3D3D"/>
                </a:solidFill>
                <a:latin typeface="Calibri" panose="020F0502020204030204" pitchFamily="34" charset="0"/>
                <a:ea typeface="Calibri"/>
                <a:cs typeface="Calibri" panose="020F0502020204030204" pitchFamily="34" charset="0"/>
                <a:sym typeface="Calibri"/>
              </a:rPr>
              <a:t>Dusty Robotics</a:t>
            </a:r>
            <a:endParaRPr sz="1400" b="0" i="0" u="none" strike="noStrike" cap="none" dirty="0">
              <a:solidFill>
                <a:srgbClr val="3D3D3D"/>
              </a:solidFill>
              <a:latin typeface="Calibri" panose="020F0502020204030204" pitchFamily="34" charset="0"/>
              <a:ea typeface="Calibri"/>
              <a:cs typeface="Calibri" panose="020F0502020204030204" pitchFamily="34" charset="0"/>
              <a:sym typeface="Calibri"/>
            </a:endParaRPr>
          </a:p>
          <a:p>
            <a:pPr marL="122238" marR="0" lvl="0" indent="161925" algn="l" rtl="0">
              <a:lnSpc>
                <a:spcPct val="100000"/>
              </a:lnSpc>
              <a:spcBef>
                <a:spcPts val="0"/>
              </a:spcBef>
              <a:spcAft>
                <a:spcPts val="0"/>
              </a:spcAft>
              <a:buClr>
                <a:srgbClr val="9E9E9E"/>
              </a:buClr>
              <a:buSzPts val="1656"/>
              <a:buFont typeface="Noto Sans"/>
              <a:buNone/>
            </a:pPr>
            <a:r>
              <a:rPr lang="en-US" sz="1400" b="0" i="0" u="none" strike="noStrike" cap="none" dirty="0">
                <a:solidFill>
                  <a:srgbClr val="3D3D3D"/>
                </a:solidFill>
                <a:latin typeface="Calibri" panose="020F0502020204030204" pitchFamily="34" charset="0"/>
                <a:ea typeface="Calibri"/>
                <a:cs typeface="Calibri" panose="020F0502020204030204" pitchFamily="34" charset="0"/>
                <a:sym typeface="Calibri"/>
              </a:rPr>
              <a:t>ETH Zurich</a:t>
            </a:r>
            <a:endParaRPr dirty="0">
              <a:latin typeface="Calibri" panose="020F0502020204030204" pitchFamily="34" charset="0"/>
              <a:cs typeface="Calibri" panose="020F0502020204030204" pitchFamily="34" charset="0"/>
            </a:endParaRPr>
          </a:p>
          <a:p>
            <a:pPr marL="122238" marR="0" lvl="0" indent="161925" algn="l" rtl="0">
              <a:lnSpc>
                <a:spcPct val="100000"/>
              </a:lnSpc>
              <a:spcBef>
                <a:spcPts val="0"/>
              </a:spcBef>
              <a:spcAft>
                <a:spcPts val="0"/>
              </a:spcAft>
              <a:buNone/>
            </a:pPr>
            <a:r>
              <a:rPr lang="en-US" sz="1400" b="0" i="0" u="none" strike="noStrike" cap="none" dirty="0">
                <a:solidFill>
                  <a:srgbClr val="3D3D3D"/>
                </a:solidFill>
                <a:latin typeface="Calibri" panose="020F0502020204030204" pitchFamily="34" charset="0"/>
                <a:ea typeface="Calibri"/>
                <a:cs typeface="Calibri" panose="020F0502020204030204" pitchFamily="34" charset="0"/>
                <a:sym typeface="Calibri"/>
              </a:rPr>
              <a:t>TUM (Technical University Munich)</a:t>
            </a:r>
            <a:endParaRPr sz="1400" b="0" i="0" u="none" strike="noStrike" cap="none" dirty="0">
              <a:solidFill>
                <a:srgbClr val="3D3D3D"/>
              </a:solidFill>
              <a:latin typeface="Calibri" panose="020F0502020204030204" pitchFamily="34" charset="0"/>
              <a:ea typeface="Calibri"/>
              <a:cs typeface="Calibri" panose="020F0502020204030204" pitchFamily="34" charset="0"/>
              <a:sym typeface="Calibri"/>
            </a:endParaRPr>
          </a:p>
          <a:p>
            <a:pPr marL="122238" marR="0" lvl="0" indent="161925" algn="l" rtl="0">
              <a:lnSpc>
                <a:spcPct val="100000"/>
              </a:lnSpc>
              <a:spcBef>
                <a:spcPts val="0"/>
              </a:spcBef>
              <a:spcAft>
                <a:spcPts val="0"/>
              </a:spcAft>
              <a:buClr>
                <a:srgbClr val="9E9E9E"/>
              </a:buClr>
              <a:buSzPts val="1656"/>
              <a:buFont typeface="Noto Sans"/>
              <a:buNone/>
            </a:pPr>
            <a:r>
              <a:rPr lang="en-US" sz="1400" b="0" i="0" u="none" strike="noStrike" cap="none" dirty="0" err="1">
                <a:solidFill>
                  <a:srgbClr val="3D3D3D"/>
                </a:solidFill>
                <a:latin typeface="Calibri" panose="020F0502020204030204" pitchFamily="34" charset="0"/>
                <a:ea typeface="Calibri"/>
                <a:cs typeface="Calibri" panose="020F0502020204030204" pitchFamily="34" charset="0"/>
                <a:sym typeface="Calibri"/>
              </a:rPr>
              <a:t>Goldbeck</a:t>
            </a:r>
            <a:endParaRPr sz="1400" b="0" i="0" u="none" strike="noStrike" cap="none" dirty="0">
              <a:solidFill>
                <a:srgbClr val="3D3D3D"/>
              </a:solidFill>
              <a:latin typeface="Calibri" panose="020F0502020204030204" pitchFamily="34" charset="0"/>
              <a:ea typeface="Calibri"/>
              <a:cs typeface="Calibri" panose="020F0502020204030204" pitchFamily="34" charset="0"/>
              <a:sym typeface="Calibri"/>
            </a:endParaRPr>
          </a:p>
          <a:p>
            <a:pPr marL="122238" marR="0" lvl="0" indent="161925" algn="l" rtl="0">
              <a:lnSpc>
                <a:spcPct val="100000"/>
              </a:lnSpc>
              <a:spcBef>
                <a:spcPts val="0"/>
              </a:spcBef>
              <a:spcAft>
                <a:spcPts val="0"/>
              </a:spcAft>
              <a:buClr>
                <a:srgbClr val="9E9E9E"/>
              </a:buClr>
              <a:buSzPts val="1656"/>
              <a:buFont typeface="Noto Sans"/>
              <a:buNone/>
            </a:pPr>
            <a:r>
              <a:rPr lang="en-US" sz="1400" b="0" i="0" u="none" strike="noStrike" cap="none" dirty="0">
                <a:solidFill>
                  <a:srgbClr val="3D3D3D"/>
                </a:solidFill>
                <a:latin typeface="Calibri" panose="020F0502020204030204" pitchFamily="34" charset="0"/>
                <a:ea typeface="Calibri"/>
                <a:cs typeface="Calibri" panose="020F0502020204030204" pitchFamily="34" charset="0"/>
                <a:sym typeface="Calibri"/>
              </a:rPr>
              <a:t>Mortenson</a:t>
            </a:r>
            <a:endParaRPr sz="1400" b="0" i="0" u="none" strike="noStrike" cap="none" dirty="0">
              <a:solidFill>
                <a:srgbClr val="3D3D3D"/>
              </a:solidFill>
              <a:latin typeface="Calibri" panose="020F0502020204030204" pitchFamily="34" charset="0"/>
              <a:ea typeface="Calibri"/>
              <a:cs typeface="Calibri" panose="020F0502020204030204" pitchFamily="34" charset="0"/>
              <a:sym typeface="Calibri"/>
            </a:endParaRPr>
          </a:p>
          <a:p>
            <a:pPr marL="122238" marR="0" lvl="0" indent="161925" algn="l" rtl="0">
              <a:lnSpc>
                <a:spcPct val="100000"/>
              </a:lnSpc>
              <a:spcBef>
                <a:spcPts val="0"/>
              </a:spcBef>
              <a:spcAft>
                <a:spcPts val="0"/>
              </a:spcAft>
              <a:buClr>
                <a:srgbClr val="9E9E9E"/>
              </a:buClr>
              <a:buSzPts val="1656"/>
              <a:buFont typeface="Noto Sans"/>
              <a:buNone/>
            </a:pPr>
            <a:r>
              <a:rPr lang="en-US" sz="1400" b="0" i="0" u="none" strike="noStrike" cap="none" dirty="0">
                <a:solidFill>
                  <a:srgbClr val="3D3D3D"/>
                </a:solidFill>
                <a:latin typeface="Calibri" panose="020F0502020204030204" pitchFamily="34" charset="0"/>
                <a:ea typeface="Calibri"/>
                <a:cs typeface="Calibri" panose="020F0502020204030204" pitchFamily="34" charset="0"/>
                <a:sym typeface="Calibri"/>
              </a:rPr>
              <a:t>Shimizu</a:t>
            </a:r>
            <a:endParaRPr sz="1400" b="0" i="0" u="none" strike="noStrike" cap="none" dirty="0">
              <a:solidFill>
                <a:srgbClr val="3D3D3D"/>
              </a:solidFill>
              <a:latin typeface="Calibri" panose="020F0502020204030204" pitchFamily="34" charset="0"/>
              <a:ea typeface="Calibri"/>
              <a:cs typeface="Calibri" panose="020F0502020204030204" pitchFamily="34" charset="0"/>
              <a:sym typeface="Calibri"/>
            </a:endParaRPr>
          </a:p>
          <a:p>
            <a:pPr marL="122238" marR="0" lvl="0" indent="161925" algn="l" rtl="0">
              <a:lnSpc>
                <a:spcPct val="100000"/>
              </a:lnSpc>
              <a:spcBef>
                <a:spcPts val="0"/>
              </a:spcBef>
              <a:spcAft>
                <a:spcPts val="0"/>
              </a:spcAft>
              <a:buClr>
                <a:srgbClr val="9E9E9E"/>
              </a:buClr>
              <a:buSzPts val="1656"/>
              <a:buFont typeface="Noto Sans"/>
              <a:buNone/>
            </a:pPr>
            <a:r>
              <a:rPr lang="en-US" sz="1400" b="0" i="0" u="none" strike="noStrike" cap="none" dirty="0">
                <a:solidFill>
                  <a:srgbClr val="3D3D3D"/>
                </a:solidFill>
                <a:latin typeface="Calibri" panose="020F0502020204030204" pitchFamily="34" charset="0"/>
                <a:ea typeface="Calibri"/>
                <a:cs typeface="Calibri" panose="020F0502020204030204" pitchFamily="34" charset="0"/>
                <a:sym typeface="Calibri"/>
              </a:rPr>
              <a:t>Stanford Robotics Lab</a:t>
            </a:r>
            <a:endParaRPr sz="1400" b="0" i="0" u="none" strike="noStrike" cap="none" dirty="0">
              <a:solidFill>
                <a:srgbClr val="3D3D3D"/>
              </a:solidFill>
              <a:latin typeface="Calibri" panose="020F0502020204030204" pitchFamily="34" charset="0"/>
              <a:ea typeface="Calibri"/>
              <a:cs typeface="Calibri" panose="020F0502020204030204" pitchFamily="34" charset="0"/>
              <a:sym typeface="Calibri"/>
            </a:endParaRPr>
          </a:p>
          <a:p>
            <a:pPr marL="122238" marR="0" lvl="0" indent="161925" algn="l" rtl="0">
              <a:lnSpc>
                <a:spcPct val="100000"/>
              </a:lnSpc>
              <a:spcBef>
                <a:spcPts val="0"/>
              </a:spcBef>
              <a:spcAft>
                <a:spcPts val="0"/>
              </a:spcAft>
              <a:buClr>
                <a:srgbClr val="9E9E9E"/>
              </a:buClr>
              <a:buSzPts val="1656"/>
              <a:buFont typeface="Noto Sans"/>
              <a:buNone/>
            </a:pPr>
            <a:r>
              <a:rPr lang="en-US" sz="1400" b="0" i="0" u="none" strike="noStrike" cap="none" dirty="0">
                <a:solidFill>
                  <a:srgbClr val="3D3D3D"/>
                </a:solidFill>
                <a:latin typeface="Calibri" panose="020F0502020204030204" pitchFamily="34" charset="0"/>
                <a:ea typeface="Calibri"/>
                <a:cs typeface="Calibri" panose="020F0502020204030204" pitchFamily="34" charset="0"/>
                <a:sym typeface="Calibri"/>
              </a:rPr>
              <a:t>SVR</a:t>
            </a:r>
            <a:endParaRPr sz="1400" b="0" i="0" u="none" strike="noStrike" cap="none" dirty="0">
              <a:solidFill>
                <a:srgbClr val="3D3D3D"/>
              </a:solidFill>
              <a:latin typeface="Calibri" panose="020F0502020204030204" pitchFamily="34" charset="0"/>
              <a:ea typeface="Calibri"/>
              <a:cs typeface="Calibri" panose="020F0502020204030204" pitchFamily="34" charset="0"/>
              <a:sym typeface="Calibri"/>
            </a:endParaRPr>
          </a:p>
          <a:p>
            <a:pPr marL="122238" marR="0" lvl="0" indent="161925" algn="l" rtl="0">
              <a:lnSpc>
                <a:spcPct val="100000"/>
              </a:lnSpc>
              <a:spcBef>
                <a:spcPts val="0"/>
              </a:spcBef>
              <a:spcAft>
                <a:spcPts val="0"/>
              </a:spcAft>
              <a:buClr>
                <a:srgbClr val="9E9E9E"/>
              </a:buClr>
              <a:buSzPts val="1656"/>
              <a:buFont typeface="Noto Sans"/>
              <a:buNone/>
            </a:pPr>
            <a:r>
              <a:rPr lang="en-US" sz="1400" b="0" i="0" u="none" strike="noStrike" cap="none" dirty="0" err="1">
                <a:solidFill>
                  <a:srgbClr val="3D3D3D"/>
                </a:solidFill>
                <a:latin typeface="Calibri" panose="020F0502020204030204" pitchFamily="34" charset="0"/>
                <a:ea typeface="Calibri"/>
                <a:cs typeface="Calibri" panose="020F0502020204030204" pitchFamily="34" charset="0"/>
                <a:sym typeface="Calibri"/>
              </a:rPr>
              <a:t>Veni</a:t>
            </a:r>
            <a:endParaRPr sz="1400" b="0" i="0" u="none" strike="noStrike" cap="none" dirty="0">
              <a:solidFill>
                <a:srgbClr val="3D3D3D"/>
              </a:solidFill>
              <a:latin typeface="Calibri" panose="020F0502020204030204" pitchFamily="34" charset="0"/>
              <a:ea typeface="Calibri"/>
              <a:cs typeface="Calibri" panose="020F0502020204030204" pitchFamily="34" charset="0"/>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pic>
        <p:nvPicPr>
          <p:cNvPr id="680" name="Google Shape;680;p19" descr="A picture containing text, newspaper&#10;&#10;Description automatically generated"/>
          <p:cNvPicPr preferRelativeResize="0"/>
          <p:nvPr/>
        </p:nvPicPr>
        <p:blipFill rotWithShape="1">
          <a:blip r:embed="rId3">
            <a:alphaModFix/>
          </a:blip>
          <a:srcRect/>
          <a:stretch/>
        </p:blipFill>
        <p:spPr>
          <a:xfrm>
            <a:off x="1524000" y="0"/>
            <a:ext cx="9144000" cy="6858000"/>
          </a:xfrm>
          <a:prstGeom prst="rect">
            <a:avLst/>
          </a:prstGeom>
          <a:noFill/>
          <a:ln>
            <a:noFill/>
          </a:ln>
        </p:spPr>
      </p:pic>
      <p:pic>
        <p:nvPicPr>
          <p:cNvPr id="681" name="Google Shape;681;p19"/>
          <p:cNvPicPr preferRelativeResize="0"/>
          <p:nvPr/>
        </p:nvPicPr>
        <p:blipFill rotWithShape="1">
          <a:blip r:embed="rId4">
            <a:alphaModFix/>
          </a:blip>
          <a:srcRect/>
          <a:stretch/>
        </p:blipFill>
        <p:spPr>
          <a:xfrm>
            <a:off x="10562062" y="6192335"/>
            <a:ext cx="1581615" cy="64143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pic>
        <p:nvPicPr>
          <p:cNvPr id="298" name="Google Shape;298;p2"/>
          <p:cNvPicPr preferRelativeResize="0"/>
          <p:nvPr/>
        </p:nvPicPr>
        <p:blipFill rotWithShape="1">
          <a:blip r:embed="rId3">
            <a:alphaModFix/>
          </a:blip>
          <a:srcRect/>
          <a:stretch/>
        </p:blipFill>
        <p:spPr>
          <a:xfrm>
            <a:off x="7355787" y="2239085"/>
            <a:ext cx="3011457" cy="4067121"/>
          </a:xfrm>
          <a:prstGeom prst="rect">
            <a:avLst/>
          </a:prstGeom>
          <a:noFill/>
          <a:ln>
            <a:noFill/>
          </a:ln>
        </p:spPr>
      </p:pic>
      <p:pic>
        <p:nvPicPr>
          <p:cNvPr id="299" name="Google Shape;299;p2"/>
          <p:cNvPicPr preferRelativeResize="0"/>
          <p:nvPr/>
        </p:nvPicPr>
        <p:blipFill rotWithShape="1">
          <a:blip r:embed="rId4">
            <a:alphaModFix/>
          </a:blip>
          <a:srcRect/>
          <a:stretch/>
        </p:blipFill>
        <p:spPr>
          <a:xfrm>
            <a:off x="447868" y="2246998"/>
            <a:ext cx="3140283" cy="4059208"/>
          </a:xfrm>
          <a:prstGeom prst="rect">
            <a:avLst/>
          </a:prstGeom>
          <a:noFill/>
          <a:ln>
            <a:noFill/>
          </a:ln>
        </p:spPr>
      </p:pic>
      <p:pic>
        <p:nvPicPr>
          <p:cNvPr id="300" name="Google Shape;300;p2"/>
          <p:cNvPicPr preferRelativeResize="0"/>
          <p:nvPr/>
        </p:nvPicPr>
        <p:blipFill rotWithShape="1">
          <a:blip r:embed="rId5">
            <a:alphaModFix/>
          </a:blip>
          <a:srcRect/>
          <a:stretch/>
        </p:blipFill>
        <p:spPr>
          <a:xfrm>
            <a:off x="3907786" y="2245073"/>
            <a:ext cx="3071405" cy="4061133"/>
          </a:xfrm>
          <a:prstGeom prst="rect">
            <a:avLst/>
          </a:prstGeom>
          <a:noFill/>
          <a:ln>
            <a:noFill/>
          </a:ln>
        </p:spPr>
      </p:pic>
      <p:sp>
        <p:nvSpPr>
          <p:cNvPr id="2" name="Title 1">
            <a:extLst>
              <a:ext uri="{FF2B5EF4-FFF2-40B4-BE49-F238E27FC236}">
                <a16:creationId xmlns:a16="http://schemas.microsoft.com/office/drawing/2014/main" id="{0CC3C1D3-57B6-6B4B-1836-F597CA9B3031}"/>
              </a:ext>
            </a:extLst>
          </p:cNvPr>
          <p:cNvSpPr>
            <a:spLocks noGrp="1"/>
          </p:cNvSpPr>
          <p:nvPr>
            <p:ph type="title"/>
          </p:nvPr>
        </p:nvSpPr>
        <p:spPr>
          <a:xfrm>
            <a:off x="581192" y="702156"/>
            <a:ext cx="11029616" cy="874396"/>
          </a:xfrm>
        </p:spPr>
        <p:txBody>
          <a:bodyPr/>
          <a:lstStyle/>
          <a:p>
            <a:pPr algn="ctr" rtl="0"/>
            <a:r>
              <a:rPr lang="en-US" sz="3600" b="0" i="0" dirty="0">
                <a:solidFill>
                  <a:srgbClr val="FFFFFF"/>
                </a:solidFill>
                <a:effectLst/>
                <a:latin typeface="Calibri" panose="020F0502020204030204" pitchFamily="34" charset="0"/>
                <a:ea typeface="Gill Sans" panose="020B0502020104020203" pitchFamily="34" charset="-79"/>
                <a:cs typeface="Calibri" panose="020F0502020204030204" pitchFamily="34" charset="0"/>
              </a:rPr>
              <a:t>We are Passionate About the Built Environment </a:t>
            </a:r>
            <a:endParaRPr lang="en-US" dirty="0">
              <a:effectLs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70"/>
          <p:cNvSpPr txBox="1">
            <a:spLocks noGrp="1"/>
          </p:cNvSpPr>
          <p:nvPr>
            <p:ph type="title"/>
          </p:nvPr>
        </p:nvSpPr>
        <p:spPr>
          <a:xfrm>
            <a:off x="581192" y="763116"/>
            <a:ext cx="11029616" cy="742617"/>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SzPts val="1800"/>
              <a:buNone/>
            </a:pPr>
            <a:r>
              <a:rPr lang="en-US" sz="3200" dirty="0">
                <a:latin typeface="Calibri" panose="020F0502020204030204" pitchFamily="34" charset="0"/>
                <a:cs typeface="Calibri" panose="020F0502020204030204" pitchFamily="34" charset="0"/>
              </a:rPr>
              <a:t>Civil and Environmental Engineering is part of two Schools!</a:t>
            </a:r>
            <a:endParaRPr dirty="0">
              <a:latin typeface="Calibri" panose="020F0502020204030204" pitchFamily="34" charset="0"/>
              <a:cs typeface="Calibri" panose="020F0502020204030204" pitchFamily="34" charset="0"/>
            </a:endParaRPr>
          </a:p>
        </p:txBody>
      </p:sp>
      <p:sp>
        <p:nvSpPr>
          <p:cNvPr id="336" name="Google Shape;336;p70"/>
          <p:cNvSpPr txBox="1"/>
          <p:nvPr/>
        </p:nvSpPr>
        <p:spPr>
          <a:xfrm>
            <a:off x="773372" y="2730100"/>
            <a:ext cx="3557384" cy="238522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Calibri" panose="020F0502020204030204" pitchFamily="34" charset="0"/>
                <a:cs typeface="Calibri" panose="020F0502020204030204" pitchFamily="34" charset="0"/>
                <a:sym typeface="Arial"/>
              </a:rPr>
              <a:t>School of Engineering</a:t>
            </a:r>
            <a:endParaRPr sz="1400" b="0" i="0" u="none" strike="noStrike" cap="none">
              <a:solidFill>
                <a:srgbClr val="000000"/>
              </a:solidFill>
              <a:latin typeface="Calibri" panose="020F0502020204030204" pitchFamily="34" charset="0"/>
              <a:cs typeface="Calibri" panose="020F0502020204030204" pitchFamily="34" charset="0"/>
              <a:sym typeface="Arial"/>
            </a:endParaRPr>
          </a:p>
          <a:p>
            <a:pPr marL="285750" marR="0" lvl="0" indent="-169862" algn="l" rtl="0">
              <a:lnSpc>
                <a:spcPct val="100000"/>
              </a:lnSpc>
              <a:spcBef>
                <a:spcPts val="600"/>
              </a:spcBef>
              <a:spcAft>
                <a:spcPts val="0"/>
              </a:spcAft>
              <a:buClr>
                <a:srgbClr val="000000"/>
              </a:buClr>
              <a:buSzPts val="1400"/>
              <a:buFont typeface="Arial"/>
              <a:buChar char="•"/>
            </a:pPr>
            <a:r>
              <a:rPr lang="en-US" sz="1400" b="0" i="0" u="none" strike="noStrike" cap="none">
                <a:solidFill>
                  <a:srgbClr val="000000"/>
                </a:solidFill>
                <a:latin typeface="Calibri" panose="020F0502020204030204" pitchFamily="34" charset="0"/>
                <a:cs typeface="Calibri" panose="020F0502020204030204" pitchFamily="34" charset="0"/>
                <a:sym typeface="Arial"/>
              </a:rPr>
              <a:t>Aeronautics &amp; Astronautics</a:t>
            </a:r>
            <a:endParaRPr sz="1400" b="0" i="0" u="none" strike="noStrike" cap="none">
              <a:solidFill>
                <a:srgbClr val="000000"/>
              </a:solidFill>
              <a:latin typeface="Calibri" panose="020F0502020204030204" pitchFamily="34" charset="0"/>
              <a:cs typeface="Calibri" panose="020F0502020204030204" pitchFamily="34" charset="0"/>
              <a:sym typeface="Arial"/>
            </a:endParaRPr>
          </a:p>
          <a:p>
            <a:pPr marL="285750" marR="0" lvl="0" indent="-169862"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Calibri" panose="020F0502020204030204" pitchFamily="34" charset="0"/>
                <a:cs typeface="Calibri" panose="020F0502020204030204" pitchFamily="34" charset="0"/>
                <a:sym typeface="Arial"/>
              </a:rPr>
              <a:t>Bioengineering</a:t>
            </a:r>
            <a:endParaRPr sz="1400" b="0" i="0" u="none" strike="noStrike" cap="none">
              <a:solidFill>
                <a:srgbClr val="000000"/>
              </a:solidFill>
              <a:latin typeface="Calibri" panose="020F0502020204030204" pitchFamily="34" charset="0"/>
              <a:cs typeface="Calibri" panose="020F0502020204030204" pitchFamily="34" charset="0"/>
              <a:sym typeface="Arial"/>
            </a:endParaRPr>
          </a:p>
          <a:p>
            <a:pPr marL="285750" marR="0" lvl="0" indent="-169862"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Calibri" panose="020F0502020204030204" pitchFamily="34" charset="0"/>
                <a:cs typeface="Calibri" panose="020F0502020204030204" pitchFamily="34" charset="0"/>
                <a:sym typeface="Arial"/>
              </a:rPr>
              <a:t>Chemical Engineering</a:t>
            </a:r>
            <a:endParaRPr sz="1400" b="0" i="0" u="none" strike="noStrike" cap="none">
              <a:solidFill>
                <a:srgbClr val="000000"/>
              </a:solidFill>
              <a:latin typeface="Calibri" panose="020F0502020204030204" pitchFamily="34" charset="0"/>
              <a:cs typeface="Calibri" panose="020F0502020204030204" pitchFamily="34" charset="0"/>
              <a:sym typeface="Arial"/>
            </a:endParaRPr>
          </a:p>
          <a:p>
            <a:pPr marL="285750" marR="0" lvl="0" indent="-169862"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Calibri" panose="020F0502020204030204" pitchFamily="34" charset="0"/>
                <a:cs typeface="Calibri" panose="020F0502020204030204" pitchFamily="34" charset="0"/>
                <a:sym typeface="Arial"/>
              </a:rPr>
              <a:t>Computer Science</a:t>
            </a:r>
            <a:endParaRPr sz="1400" b="0" i="0" u="none" strike="noStrike" cap="none">
              <a:solidFill>
                <a:srgbClr val="000000"/>
              </a:solidFill>
              <a:latin typeface="Calibri" panose="020F0502020204030204" pitchFamily="34" charset="0"/>
              <a:cs typeface="Calibri" panose="020F0502020204030204" pitchFamily="34" charset="0"/>
              <a:sym typeface="Arial"/>
            </a:endParaRPr>
          </a:p>
          <a:p>
            <a:pPr marL="285750" marR="0" lvl="0" indent="-169862"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Calibri" panose="020F0502020204030204" pitchFamily="34" charset="0"/>
                <a:cs typeface="Calibri" panose="020F0502020204030204" pitchFamily="34" charset="0"/>
                <a:sym typeface="Arial"/>
              </a:rPr>
              <a:t>Electrical Engineering</a:t>
            </a:r>
            <a:endParaRPr sz="1400" b="0" i="0" u="none" strike="noStrike" cap="none">
              <a:solidFill>
                <a:srgbClr val="000000"/>
              </a:solidFill>
              <a:latin typeface="Calibri" panose="020F0502020204030204" pitchFamily="34" charset="0"/>
              <a:cs typeface="Calibri" panose="020F0502020204030204" pitchFamily="34" charset="0"/>
              <a:sym typeface="Arial"/>
            </a:endParaRPr>
          </a:p>
          <a:p>
            <a:pPr marL="285750" marR="0" lvl="0" indent="-169862"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Calibri" panose="020F0502020204030204" pitchFamily="34" charset="0"/>
                <a:cs typeface="Calibri" panose="020F0502020204030204" pitchFamily="34" charset="0"/>
                <a:sym typeface="Arial"/>
              </a:rPr>
              <a:t>Management Science &amp; Engineering</a:t>
            </a:r>
            <a:endParaRPr sz="1400" b="0" i="0" u="none" strike="noStrike" cap="none">
              <a:solidFill>
                <a:srgbClr val="000000"/>
              </a:solidFill>
              <a:latin typeface="Calibri" panose="020F0502020204030204" pitchFamily="34" charset="0"/>
              <a:cs typeface="Calibri" panose="020F0502020204030204" pitchFamily="34" charset="0"/>
              <a:sym typeface="Arial"/>
            </a:endParaRPr>
          </a:p>
          <a:p>
            <a:pPr marL="285750" marR="0" lvl="0" indent="-169862"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Calibri" panose="020F0502020204030204" pitchFamily="34" charset="0"/>
                <a:cs typeface="Calibri" panose="020F0502020204030204" pitchFamily="34" charset="0"/>
                <a:sym typeface="Arial"/>
              </a:rPr>
              <a:t>Materials Science &amp; Engineering</a:t>
            </a:r>
            <a:endParaRPr sz="1400" b="0" i="0" u="none" strike="noStrike" cap="none">
              <a:solidFill>
                <a:srgbClr val="000000"/>
              </a:solidFill>
              <a:latin typeface="Calibri" panose="020F0502020204030204" pitchFamily="34" charset="0"/>
              <a:cs typeface="Calibri" panose="020F0502020204030204" pitchFamily="34" charset="0"/>
              <a:sym typeface="Arial"/>
            </a:endParaRPr>
          </a:p>
          <a:p>
            <a:pPr marL="285750" marR="0" lvl="0" indent="-169862"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Calibri" panose="020F0502020204030204" pitchFamily="34" charset="0"/>
                <a:cs typeface="Calibri" panose="020F0502020204030204" pitchFamily="34" charset="0"/>
                <a:sym typeface="Arial"/>
              </a:rPr>
              <a:t>Mechanical Engineering</a:t>
            </a:r>
            <a:endParaRPr sz="1400" b="0" i="0" u="none" strike="noStrike" cap="none">
              <a:solidFill>
                <a:srgbClr val="000000"/>
              </a:solidFill>
              <a:latin typeface="Calibri" panose="020F0502020204030204" pitchFamily="34" charset="0"/>
              <a:cs typeface="Calibri" panose="020F0502020204030204" pitchFamily="34" charset="0"/>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panose="020F0502020204030204" pitchFamily="34" charset="0"/>
              <a:cs typeface="Calibri" panose="020F0502020204030204" pitchFamily="34" charset="0"/>
              <a:sym typeface="Arial"/>
            </a:endParaRPr>
          </a:p>
        </p:txBody>
      </p:sp>
      <p:sp>
        <p:nvSpPr>
          <p:cNvPr id="337" name="Google Shape;337;p70"/>
          <p:cNvSpPr txBox="1"/>
          <p:nvPr/>
        </p:nvSpPr>
        <p:spPr>
          <a:xfrm>
            <a:off x="7371241" y="2605808"/>
            <a:ext cx="4239567" cy="37086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000000"/>
                </a:solidFill>
                <a:latin typeface="Calibri" panose="020F0502020204030204" pitchFamily="34" charset="0"/>
                <a:cs typeface="Calibri" panose="020F0502020204030204" pitchFamily="34" charset="0"/>
                <a:sym typeface="Arial"/>
              </a:rPr>
              <a:t>Doerr School of Sustainability</a:t>
            </a:r>
            <a:endParaRPr sz="1400" b="0" i="0" u="none" strike="noStrike" cap="none">
              <a:solidFill>
                <a:srgbClr val="000000"/>
              </a:solidFill>
              <a:latin typeface="Calibri" panose="020F0502020204030204" pitchFamily="34" charset="0"/>
              <a:cs typeface="Calibri" panose="020F0502020204030204" pitchFamily="34" charset="0"/>
              <a:sym typeface="Arial"/>
            </a:endParaRPr>
          </a:p>
          <a:p>
            <a:pPr marL="341313" marR="0" lvl="0" indent="-168275" algn="l" rtl="0">
              <a:lnSpc>
                <a:spcPct val="100000"/>
              </a:lnSpc>
              <a:spcBef>
                <a:spcPts val="600"/>
              </a:spcBef>
              <a:spcAft>
                <a:spcPts val="0"/>
              </a:spcAft>
              <a:buClr>
                <a:srgbClr val="000000"/>
              </a:buClr>
              <a:buSzPts val="1400"/>
              <a:buFont typeface="Arial"/>
              <a:buChar char="•"/>
            </a:pPr>
            <a:r>
              <a:rPr lang="en-US" sz="1400" b="0" i="0" u="none" strike="noStrike" cap="none">
                <a:solidFill>
                  <a:srgbClr val="000000"/>
                </a:solidFill>
                <a:latin typeface="Calibri" panose="020F0502020204030204" pitchFamily="34" charset="0"/>
                <a:cs typeface="Calibri" panose="020F0502020204030204" pitchFamily="34" charset="0"/>
                <a:sym typeface="Arial"/>
              </a:rPr>
              <a:t>Environmental Behavioral Sciences</a:t>
            </a:r>
            <a:endParaRPr sz="1400" b="0" i="0" u="none" strike="noStrike" cap="none">
              <a:solidFill>
                <a:srgbClr val="000000"/>
              </a:solidFill>
              <a:latin typeface="Calibri" panose="020F0502020204030204" pitchFamily="34" charset="0"/>
              <a:cs typeface="Calibri" panose="020F0502020204030204" pitchFamily="34" charset="0"/>
              <a:sym typeface="Arial"/>
            </a:endParaRPr>
          </a:p>
          <a:p>
            <a:pPr marL="341313" marR="0" lvl="0" indent="-168275"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Calibri" panose="020F0502020204030204" pitchFamily="34" charset="0"/>
                <a:cs typeface="Calibri" panose="020F0502020204030204" pitchFamily="34" charset="0"/>
                <a:sym typeface="Arial"/>
              </a:rPr>
              <a:t>Global Environmental Policy</a:t>
            </a:r>
            <a:endParaRPr sz="1400" b="0" i="0" u="none" strike="noStrike" cap="none">
              <a:solidFill>
                <a:srgbClr val="000000"/>
              </a:solidFill>
              <a:latin typeface="Calibri" panose="020F0502020204030204" pitchFamily="34" charset="0"/>
              <a:cs typeface="Calibri" panose="020F0502020204030204" pitchFamily="34" charset="0"/>
              <a:sym typeface="Arial"/>
            </a:endParaRPr>
          </a:p>
          <a:p>
            <a:pPr marL="341313" marR="0" lvl="0" indent="-168275"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Calibri" panose="020F0502020204030204" pitchFamily="34" charset="0"/>
                <a:cs typeface="Calibri" panose="020F0502020204030204" pitchFamily="34" charset="0"/>
                <a:sym typeface="Arial"/>
              </a:rPr>
              <a:t>Earth System Science</a:t>
            </a:r>
            <a:endParaRPr>
              <a:latin typeface="Calibri" panose="020F0502020204030204" pitchFamily="34" charset="0"/>
              <a:cs typeface="Calibri" panose="020F0502020204030204" pitchFamily="34" charset="0"/>
            </a:endParaRPr>
          </a:p>
          <a:p>
            <a:pPr marL="341313" marR="0" lvl="0" indent="-168275"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Calibri" panose="020F0502020204030204" pitchFamily="34" charset="0"/>
                <a:cs typeface="Calibri" panose="020F0502020204030204" pitchFamily="34" charset="0"/>
                <a:sym typeface="Arial"/>
              </a:rPr>
              <a:t>Oceans</a:t>
            </a:r>
            <a:endParaRPr>
              <a:latin typeface="Calibri" panose="020F0502020204030204" pitchFamily="34" charset="0"/>
              <a:cs typeface="Calibri" panose="020F0502020204030204" pitchFamily="34" charset="0"/>
            </a:endParaRPr>
          </a:p>
          <a:p>
            <a:pPr marL="341313" marR="0" lvl="0" indent="-168275"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Calibri" panose="020F0502020204030204" pitchFamily="34" charset="0"/>
                <a:cs typeface="Calibri" panose="020F0502020204030204" pitchFamily="34" charset="0"/>
                <a:sym typeface="Arial"/>
              </a:rPr>
              <a:t>Earth &amp; Planetary Sciences</a:t>
            </a:r>
            <a:endParaRPr sz="1400" b="0" i="0" u="none" strike="noStrike" cap="none">
              <a:solidFill>
                <a:srgbClr val="000000"/>
              </a:solidFill>
              <a:latin typeface="Calibri" panose="020F0502020204030204" pitchFamily="34" charset="0"/>
              <a:cs typeface="Calibri" panose="020F0502020204030204" pitchFamily="34" charset="0"/>
              <a:sym typeface="Arial"/>
            </a:endParaRPr>
          </a:p>
          <a:p>
            <a:pPr marL="341313" marR="0" lvl="0" indent="-168275"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Calibri" panose="020F0502020204030204" pitchFamily="34" charset="0"/>
                <a:cs typeface="Calibri" panose="020F0502020204030204" pitchFamily="34" charset="0"/>
                <a:sym typeface="Arial"/>
              </a:rPr>
              <a:t>Geophysics</a:t>
            </a:r>
            <a:endParaRPr sz="1400" b="0" i="0" u="none" strike="noStrike" cap="none">
              <a:solidFill>
                <a:srgbClr val="000000"/>
              </a:solidFill>
              <a:latin typeface="Calibri" panose="020F0502020204030204" pitchFamily="34" charset="0"/>
              <a:cs typeface="Calibri" panose="020F0502020204030204" pitchFamily="34" charset="0"/>
              <a:sym typeface="Arial"/>
            </a:endParaRPr>
          </a:p>
          <a:p>
            <a:pPr marL="341313" marR="0" lvl="0" indent="-168275"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Calibri" panose="020F0502020204030204" pitchFamily="34" charset="0"/>
                <a:cs typeface="Calibri" panose="020F0502020204030204" pitchFamily="34" charset="0"/>
                <a:sym typeface="Arial"/>
              </a:rPr>
              <a:t>Energy Science &amp; Engineering</a:t>
            </a:r>
            <a:endParaRPr sz="1400" b="0" i="0" u="none" strike="noStrike" cap="none">
              <a:solidFill>
                <a:srgbClr val="000000"/>
              </a:solidFill>
              <a:latin typeface="Calibri" panose="020F0502020204030204" pitchFamily="34" charset="0"/>
              <a:cs typeface="Calibri" panose="020F0502020204030204" pitchFamily="34" charset="0"/>
              <a:sym typeface="Arial"/>
            </a:endParaRPr>
          </a:p>
          <a:p>
            <a:pPr marL="341313" marR="0" lvl="0" indent="-168275"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Calibri" panose="020F0502020204030204" pitchFamily="34" charset="0"/>
                <a:cs typeface="Calibri" panose="020F0502020204030204" pitchFamily="34" charset="0"/>
                <a:sym typeface="Arial"/>
              </a:rPr>
              <a:t>Earth Systems Program (interdisciplinary)</a:t>
            </a:r>
            <a:endParaRPr sz="1400" b="0" i="0" u="none" strike="noStrike" cap="none">
              <a:solidFill>
                <a:srgbClr val="000000"/>
              </a:solidFill>
              <a:latin typeface="Calibri" panose="020F0502020204030204" pitchFamily="34" charset="0"/>
              <a:cs typeface="Calibri" panose="020F0502020204030204" pitchFamily="34" charset="0"/>
              <a:sym typeface="Arial"/>
            </a:endParaRPr>
          </a:p>
          <a:p>
            <a:pPr marL="341313" marR="0" lvl="0" indent="-168275"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Calibri" panose="020F0502020204030204" pitchFamily="34" charset="0"/>
                <a:cs typeface="Calibri" panose="020F0502020204030204" pitchFamily="34" charset="0"/>
                <a:sym typeface="Arial"/>
              </a:rPr>
              <a:t>Emmett Interdisciplinary Program in </a:t>
            </a:r>
            <a:br>
              <a:rPr lang="en-US" sz="1400" b="0" i="0" u="none" strike="noStrike" cap="none">
                <a:solidFill>
                  <a:srgbClr val="000000"/>
                </a:solidFill>
                <a:latin typeface="Calibri" panose="020F0502020204030204" pitchFamily="34" charset="0"/>
                <a:cs typeface="Calibri" panose="020F0502020204030204" pitchFamily="34" charset="0"/>
                <a:sym typeface="Arial"/>
              </a:rPr>
            </a:br>
            <a:r>
              <a:rPr lang="en-US" sz="1400" b="0" i="0" u="none" strike="noStrike" cap="none">
                <a:solidFill>
                  <a:srgbClr val="000000"/>
                </a:solidFill>
                <a:latin typeface="Calibri" panose="020F0502020204030204" pitchFamily="34" charset="0"/>
                <a:cs typeface="Calibri" panose="020F0502020204030204" pitchFamily="34" charset="0"/>
                <a:sym typeface="Arial"/>
              </a:rPr>
              <a:t>Environment and Resources</a:t>
            </a:r>
            <a:endParaRPr sz="1400" b="0" i="0" u="none" strike="noStrike" cap="none">
              <a:solidFill>
                <a:srgbClr val="000000"/>
              </a:solidFill>
              <a:latin typeface="Calibri" panose="020F0502020204030204" pitchFamily="34" charset="0"/>
              <a:cs typeface="Calibri" panose="020F0502020204030204" pitchFamily="34" charset="0"/>
              <a:sym typeface="Arial"/>
            </a:endParaRPr>
          </a:p>
          <a:p>
            <a:pPr marL="341313" marR="0" lvl="0" indent="-168275"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Calibri" panose="020F0502020204030204" pitchFamily="34" charset="0"/>
                <a:cs typeface="Calibri" panose="020F0502020204030204" pitchFamily="34" charset="0"/>
                <a:sym typeface="Arial"/>
              </a:rPr>
              <a:t>Change Leadership for Sustainability Program</a:t>
            </a:r>
            <a:endParaRPr sz="1400" b="0" i="0" u="none" strike="noStrike" cap="none">
              <a:solidFill>
                <a:srgbClr val="000000"/>
              </a:solidFill>
              <a:latin typeface="Calibri" panose="020F0502020204030204" pitchFamily="34" charset="0"/>
              <a:cs typeface="Calibri" panose="020F0502020204030204" pitchFamily="34" charset="0"/>
              <a:sym typeface="Arial"/>
            </a:endParaRPr>
          </a:p>
          <a:p>
            <a:pPr marL="341313" marR="0" lvl="0" indent="-168275"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Calibri" panose="020F0502020204030204" pitchFamily="34" charset="0"/>
                <a:cs typeface="Calibri" panose="020F0502020204030204" pitchFamily="34" charset="0"/>
                <a:sym typeface="Arial"/>
              </a:rPr>
              <a:t>Precourt Institute for Energy</a:t>
            </a:r>
            <a:endParaRPr sz="1400" b="0" i="0" u="none" strike="noStrike" cap="none">
              <a:solidFill>
                <a:srgbClr val="000000"/>
              </a:solidFill>
              <a:latin typeface="Calibri" panose="020F0502020204030204" pitchFamily="34" charset="0"/>
              <a:cs typeface="Calibri" panose="020F0502020204030204" pitchFamily="34" charset="0"/>
              <a:sym typeface="Arial"/>
            </a:endParaRPr>
          </a:p>
          <a:p>
            <a:pPr marL="341313" marR="0" lvl="0" indent="-168275"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Calibri" panose="020F0502020204030204" pitchFamily="34" charset="0"/>
                <a:cs typeface="Calibri" panose="020F0502020204030204" pitchFamily="34" charset="0"/>
                <a:sym typeface="Arial"/>
              </a:rPr>
              <a:t>Woods Institute for the Environment</a:t>
            </a:r>
            <a:endParaRPr>
              <a:latin typeface="Calibri" panose="020F0502020204030204" pitchFamily="34" charset="0"/>
              <a:cs typeface="Calibri" panose="020F0502020204030204" pitchFamily="34" charset="0"/>
            </a:endParaRPr>
          </a:p>
          <a:p>
            <a:pPr marL="341313" marR="0" lvl="0" indent="-168275"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Calibri" panose="020F0502020204030204" pitchFamily="34" charset="0"/>
                <a:cs typeface="Calibri" panose="020F0502020204030204" pitchFamily="34" charset="0"/>
                <a:sym typeface="Arial"/>
              </a:rPr>
              <a:t>Institute for Sustainable Societies</a:t>
            </a:r>
            <a:endParaRPr sz="1400" b="0" i="0" u="none" strike="noStrike" cap="none">
              <a:solidFill>
                <a:srgbClr val="000000"/>
              </a:solidFill>
              <a:latin typeface="Calibri" panose="020F0502020204030204" pitchFamily="34" charset="0"/>
              <a:cs typeface="Calibri" panose="020F0502020204030204" pitchFamily="34" charset="0"/>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panose="020F0502020204030204" pitchFamily="34" charset="0"/>
              <a:cs typeface="Calibri" panose="020F0502020204030204" pitchFamily="34" charset="0"/>
              <a:sym typeface="Arial"/>
            </a:endParaRPr>
          </a:p>
        </p:txBody>
      </p:sp>
      <p:sp>
        <p:nvSpPr>
          <p:cNvPr id="338" name="Google Shape;338;p70"/>
          <p:cNvSpPr txBox="1"/>
          <p:nvPr/>
        </p:nvSpPr>
        <p:spPr>
          <a:xfrm>
            <a:off x="4620954" y="2953388"/>
            <a:ext cx="2622834" cy="229289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Calibri" panose="020F0502020204030204" pitchFamily="34" charset="0"/>
                <a:cs typeface="Calibri" panose="020F0502020204030204" pitchFamily="34" charset="0"/>
                <a:sym typeface="Arial"/>
              </a:rPr>
              <a:t>Civil and</a:t>
            </a:r>
            <a:br>
              <a:rPr lang="en-US" sz="1800" b="1" i="0" u="none" strike="noStrike" cap="none">
                <a:solidFill>
                  <a:srgbClr val="000000"/>
                </a:solidFill>
                <a:latin typeface="Calibri" panose="020F0502020204030204" pitchFamily="34" charset="0"/>
                <a:cs typeface="Calibri" panose="020F0502020204030204" pitchFamily="34" charset="0"/>
                <a:sym typeface="Arial"/>
              </a:rPr>
            </a:br>
            <a:r>
              <a:rPr lang="en-US" sz="1800" b="1" i="0" u="none" strike="noStrike" cap="none">
                <a:solidFill>
                  <a:srgbClr val="000000"/>
                </a:solidFill>
                <a:latin typeface="Calibri" panose="020F0502020204030204" pitchFamily="34" charset="0"/>
                <a:cs typeface="Calibri" panose="020F0502020204030204" pitchFamily="34" charset="0"/>
                <a:sym typeface="Arial"/>
              </a:rPr>
              <a:t>Environmental</a:t>
            </a:r>
            <a:br>
              <a:rPr lang="en-US" sz="1800" b="1" i="0" u="none" strike="noStrike" cap="none">
                <a:solidFill>
                  <a:srgbClr val="000000"/>
                </a:solidFill>
                <a:latin typeface="Calibri" panose="020F0502020204030204" pitchFamily="34" charset="0"/>
                <a:cs typeface="Calibri" panose="020F0502020204030204" pitchFamily="34" charset="0"/>
                <a:sym typeface="Arial"/>
              </a:rPr>
            </a:br>
            <a:r>
              <a:rPr lang="en-US" sz="1800" b="1" i="0" u="none" strike="noStrike" cap="none">
                <a:solidFill>
                  <a:srgbClr val="000000"/>
                </a:solidFill>
                <a:latin typeface="Calibri" panose="020F0502020204030204" pitchFamily="34" charset="0"/>
                <a:cs typeface="Calibri" panose="020F0502020204030204" pitchFamily="34" charset="0"/>
                <a:sym typeface="Arial"/>
              </a:rPr>
              <a:t>Engineering</a:t>
            </a:r>
            <a:endParaRPr sz="1400" b="0" i="0" u="none" strike="noStrike" cap="none">
              <a:solidFill>
                <a:srgbClr val="000000"/>
              </a:solidFill>
              <a:latin typeface="Calibri" panose="020F0502020204030204" pitchFamily="34" charset="0"/>
              <a:cs typeface="Calibri" panose="020F0502020204030204" pitchFamily="34" charset="0"/>
              <a:sym typeface="Arial"/>
            </a:endParaRPr>
          </a:p>
          <a:p>
            <a:pPr marL="284163" marR="0" lvl="0" indent="-168275" algn="l" rtl="0">
              <a:lnSpc>
                <a:spcPct val="100000"/>
              </a:lnSpc>
              <a:spcBef>
                <a:spcPts val="600"/>
              </a:spcBef>
              <a:spcAft>
                <a:spcPts val="0"/>
              </a:spcAft>
              <a:buClr>
                <a:srgbClr val="000000"/>
              </a:buClr>
              <a:buSzPts val="1400"/>
              <a:buFont typeface="Arial"/>
              <a:buChar char="•"/>
            </a:pPr>
            <a:r>
              <a:rPr lang="en-US" sz="1400" b="0" i="0" u="none" strike="noStrike" cap="none">
                <a:solidFill>
                  <a:srgbClr val="000000"/>
                </a:solidFill>
                <a:latin typeface="Calibri" panose="020F0502020204030204" pitchFamily="34" charset="0"/>
                <a:cs typeface="Calibri" panose="020F0502020204030204" pitchFamily="34" charset="0"/>
                <a:sym typeface="Arial"/>
              </a:rPr>
              <a:t>Atmosphere/Energy</a:t>
            </a:r>
            <a:endParaRPr sz="1400" b="0" i="0" u="none" strike="noStrike" cap="none">
              <a:solidFill>
                <a:srgbClr val="000000"/>
              </a:solidFill>
              <a:latin typeface="Calibri" panose="020F0502020204030204" pitchFamily="34" charset="0"/>
              <a:cs typeface="Calibri" panose="020F0502020204030204" pitchFamily="34" charset="0"/>
              <a:sym typeface="Arial"/>
            </a:endParaRPr>
          </a:p>
          <a:p>
            <a:pPr marL="284163" marR="0" lvl="0" indent="-168275"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Calibri" panose="020F0502020204030204" pitchFamily="34" charset="0"/>
                <a:cs typeface="Calibri" panose="020F0502020204030204" pitchFamily="34" charset="0"/>
                <a:sym typeface="Arial"/>
              </a:rPr>
              <a:t>Environmental Engineering</a:t>
            </a:r>
            <a:endParaRPr sz="1400" b="0" i="0" u="none" strike="noStrike" cap="none">
              <a:solidFill>
                <a:srgbClr val="000000"/>
              </a:solidFill>
              <a:latin typeface="Calibri" panose="020F0502020204030204" pitchFamily="34" charset="0"/>
              <a:cs typeface="Calibri" panose="020F0502020204030204" pitchFamily="34" charset="0"/>
              <a:sym typeface="Arial"/>
            </a:endParaRPr>
          </a:p>
          <a:p>
            <a:pPr marL="284163" marR="0" lvl="0" indent="-168275"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Calibri" panose="020F0502020204030204" pitchFamily="34" charset="0"/>
                <a:cs typeface="Calibri" panose="020F0502020204030204" pitchFamily="34" charset="0"/>
                <a:sym typeface="Arial"/>
              </a:rPr>
              <a:t>Structural Engineering &amp; </a:t>
            </a:r>
            <a:br>
              <a:rPr lang="en-US" sz="1400" b="0" i="0" u="none" strike="noStrike" cap="none">
                <a:solidFill>
                  <a:srgbClr val="000000"/>
                </a:solidFill>
                <a:latin typeface="Calibri" panose="020F0502020204030204" pitchFamily="34" charset="0"/>
                <a:cs typeface="Calibri" panose="020F0502020204030204" pitchFamily="34" charset="0"/>
                <a:sym typeface="Arial"/>
              </a:rPr>
            </a:br>
            <a:r>
              <a:rPr lang="en-US" sz="1400" b="0" i="0" u="none" strike="noStrike" cap="none">
                <a:solidFill>
                  <a:srgbClr val="000000"/>
                </a:solidFill>
                <a:latin typeface="Calibri" panose="020F0502020204030204" pitchFamily="34" charset="0"/>
                <a:cs typeface="Calibri" panose="020F0502020204030204" pitchFamily="34" charset="0"/>
                <a:sym typeface="Arial"/>
              </a:rPr>
              <a:t>Mechanics</a:t>
            </a:r>
            <a:endParaRPr sz="1400" b="0" i="0" u="none" strike="noStrike" cap="none">
              <a:solidFill>
                <a:srgbClr val="000000"/>
              </a:solidFill>
              <a:latin typeface="Calibri" panose="020F0502020204030204" pitchFamily="34" charset="0"/>
              <a:cs typeface="Calibri" panose="020F0502020204030204" pitchFamily="34" charset="0"/>
              <a:sym typeface="Arial"/>
            </a:endParaRPr>
          </a:p>
          <a:p>
            <a:pPr marL="284163" marR="0" lvl="0" indent="-168275"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Calibri" panose="020F0502020204030204" pitchFamily="34" charset="0"/>
                <a:cs typeface="Calibri" panose="020F0502020204030204" pitchFamily="34" charset="0"/>
                <a:sym typeface="Arial"/>
              </a:rPr>
              <a:t>Sustainable Design &amp; </a:t>
            </a:r>
            <a:br>
              <a:rPr lang="en-US" sz="1400" b="0" i="0" u="none" strike="noStrike" cap="none">
                <a:solidFill>
                  <a:srgbClr val="000000"/>
                </a:solidFill>
                <a:latin typeface="Calibri" panose="020F0502020204030204" pitchFamily="34" charset="0"/>
                <a:cs typeface="Calibri" panose="020F0502020204030204" pitchFamily="34" charset="0"/>
                <a:sym typeface="Arial"/>
              </a:rPr>
            </a:br>
            <a:r>
              <a:rPr lang="en-US" sz="1400" b="0" i="0" u="none" strike="noStrike" cap="none">
                <a:solidFill>
                  <a:srgbClr val="000000"/>
                </a:solidFill>
                <a:latin typeface="Calibri" panose="020F0502020204030204" pitchFamily="34" charset="0"/>
                <a:cs typeface="Calibri" panose="020F0502020204030204" pitchFamily="34" charset="0"/>
                <a:sym typeface="Arial"/>
              </a:rPr>
              <a:t>Construction</a:t>
            </a:r>
            <a:endParaRPr sz="1400" b="0" i="0" u="none" strike="noStrike" cap="none">
              <a:solidFill>
                <a:srgbClr val="000000"/>
              </a:solidFill>
              <a:latin typeface="Calibri" panose="020F0502020204030204" pitchFamily="34" charset="0"/>
              <a:cs typeface="Calibri" panose="020F0502020204030204" pitchFamily="34" charset="0"/>
              <a:sym typeface="Arial"/>
            </a:endParaRPr>
          </a:p>
        </p:txBody>
      </p:sp>
      <p:sp>
        <p:nvSpPr>
          <p:cNvPr id="339" name="Google Shape;339;p70"/>
          <p:cNvSpPr/>
          <p:nvPr/>
        </p:nvSpPr>
        <p:spPr>
          <a:xfrm>
            <a:off x="101977" y="1956816"/>
            <a:ext cx="7353398" cy="3801510"/>
          </a:xfrm>
          <a:prstGeom prst="ellipse">
            <a:avLst/>
          </a:prstGeom>
          <a:solidFill>
            <a:schemeClr val="accent1">
              <a:alpha val="9019"/>
            </a:schemeClr>
          </a:solidFill>
          <a:ln w="25400" cap="flat" cmpd="sng">
            <a:solidFill>
              <a:srgbClr val="74181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panose="020F0502020204030204" pitchFamily="34" charset="0"/>
              <a:cs typeface="Calibri" panose="020F0502020204030204" pitchFamily="34" charset="0"/>
              <a:sym typeface="Arial"/>
            </a:endParaRPr>
          </a:p>
        </p:txBody>
      </p:sp>
      <p:sp>
        <p:nvSpPr>
          <p:cNvPr id="340" name="Google Shape;340;p70"/>
          <p:cNvSpPr/>
          <p:nvPr/>
        </p:nvSpPr>
        <p:spPr>
          <a:xfrm>
            <a:off x="4040557" y="1956816"/>
            <a:ext cx="8092311" cy="4599432"/>
          </a:xfrm>
          <a:prstGeom prst="ellipse">
            <a:avLst/>
          </a:prstGeom>
          <a:solidFill>
            <a:schemeClr val="accent1">
              <a:alpha val="9019"/>
            </a:schemeClr>
          </a:solidFill>
          <a:ln w="25400" cap="flat" cmpd="sng">
            <a:solidFill>
              <a:srgbClr val="74181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panose="020F0502020204030204" pitchFamily="34" charset="0"/>
              <a:cs typeface="Calibri" panose="020F0502020204030204" pitchFamily="34" charset="0"/>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3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5" name="Google Shape;525;p6"/>
          <p:cNvSpPr txBox="1"/>
          <p:nvPr/>
        </p:nvSpPr>
        <p:spPr>
          <a:xfrm>
            <a:off x="934891" y="1608655"/>
            <a:ext cx="5105400" cy="563227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endParaRPr sz="2400" b="0" i="0" u="none" strike="noStrike" cap="none" dirty="0">
              <a:solidFill>
                <a:srgbClr val="000000"/>
              </a:solidFill>
              <a:latin typeface="Calibri"/>
              <a:ea typeface="Calibri"/>
              <a:cs typeface="Calibri"/>
              <a:sym typeface="Calibri"/>
            </a:endParaRPr>
          </a:p>
          <a:p>
            <a:pPr marL="285750" marR="0" lvl="0" indent="-285750" algn="l" rtl="0">
              <a:lnSpc>
                <a:spcPct val="100000"/>
              </a:lnSpc>
              <a:spcBef>
                <a:spcPts val="0"/>
              </a:spcBef>
              <a:spcAft>
                <a:spcPts val="0"/>
              </a:spcAft>
              <a:buClr>
                <a:srgbClr val="000000"/>
              </a:buClr>
              <a:buSzPts val="2000"/>
              <a:buFont typeface="Arial"/>
              <a:buChar char="•"/>
            </a:pPr>
            <a:r>
              <a:rPr lang="en-US" sz="2400" b="0" i="0" u="none" strike="noStrike" cap="none" dirty="0">
                <a:solidFill>
                  <a:srgbClr val="000000"/>
                </a:solidFill>
                <a:latin typeface="Calibri"/>
                <a:ea typeface="Calibri"/>
                <a:cs typeface="Calibri"/>
                <a:sym typeface="Calibri"/>
              </a:rPr>
              <a:t>Productivity improvement</a:t>
            </a:r>
            <a:endParaRPr sz="2400" b="0" i="0" u="none" strike="noStrike" cap="none" dirty="0">
              <a:solidFill>
                <a:srgbClr val="000000"/>
              </a:solidFill>
              <a:latin typeface="Calibri"/>
              <a:ea typeface="Calibri"/>
              <a:cs typeface="Calibri"/>
              <a:sym typeface="Calibri"/>
            </a:endParaRPr>
          </a:p>
          <a:p>
            <a:pPr marL="285750" marR="0" lvl="0" indent="-158750" algn="l" rtl="0">
              <a:lnSpc>
                <a:spcPct val="100000"/>
              </a:lnSpc>
              <a:spcBef>
                <a:spcPts val="0"/>
              </a:spcBef>
              <a:spcAft>
                <a:spcPts val="0"/>
              </a:spcAft>
              <a:buClr>
                <a:srgbClr val="000000"/>
              </a:buClr>
              <a:buSzPts val="2000"/>
              <a:buFont typeface="Arial"/>
              <a:buNone/>
            </a:pPr>
            <a:endParaRPr sz="2400" b="0" i="0" u="none" strike="noStrike" cap="none" dirty="0">
              <a:solidFill>
                <a:srgbClr val="000000"/>
              </a:solidFill>
              <a:latin typeface="Calibri"/>
              <a:ea typeface="Calibri"/>
              <a:cs typeface="Calibri"/>
              <a:sym typeface="Calibri"/>
            </a:endParaRPr>
          </a:p>
          <a:p>
            <a:pPr marL="285750" marR="0" lvl="0" indent="-285750" algn="l" rtl="0">
              <a:lnSpc>
                <a:spcPct val="100000"/>
              </a:lnSpc>
              <a:spcBef>
                <a:spcPts val="0"/>
              </a:spcBef>
              <a:spcAft>
                <a:spcPts val="0"/>
              </a:spcAft>
              <a:buClr>
                <a:srgbClr val="000000"/>
              </a:buClr>
              <a:buSzPts val="2000"/>
              <a:buFont typeface="Arial"/>
              <a:buChar char="•"/>
            </a:pPr>
            <a:r>
              <a:rPr lang="en-US" sz="2400" b="0" i="0" u="none" strike="noStrike" cap="none" dirty="0">
                <a:solidFill>
                  <a:srgbClr val="000000"/>
                </a:solidFill>
                <a:latin typeface="Calibri"/>
                <a:ea typeface="Calibri"/>
                <a:cs typeface="Calibri"/>
                <a:sym typeface="Calibri"/>
              </a:rPr>
              <a:t>CPM</a:t>
            </a:r>
            <a:endParaRPr sz="2400" b="0" i="0" u="none" strike="noStrike" cap="none" dirty="0">
              <a:solidFill>
                <a:srgbClr val="000000"/>
              </a:solidFill>
              <a:latin typeface="Calibri"/>
              <a:ea typeface="Calibri"/>
              <a:cs typeface="Calibri"/>
              <a:sym typeface="Calibri"/>
            </a:endParaRPr>
          </a:p>
          <a:p>
            <a:pPr marL="285750" marR="0" lvl="0" indent="-158750" algn="l" rtl="0">
              <a:lnSpc>
                <a:spcPct val="100000"/>
              </a:lnSpc>
              <a:spcBef>
                <a:spcPts val="0"/>
              </a:spcBef>
              <a:spcAft>
                <a:spcPts val="0"/>
              </a:spcAft>
              <a:buClr>
                <a:srgbClr val="000000"/>
              </a:buClr>
              <a:buSzPts val="2000"/>
              <a:buFont typeface="Arial"/>
              <a:buNone/>
            </a:pPr>
            <a:endParaRPr sz="2400" b="0" i="0" u="none" strike="noStrike" cap="none" dirty="0">
              <a:solidFill>
                <a:srgbClr val="000000"/>
              </a:solidFill>
              <a:latin typeface="Calibri"/>
              <a:ea typeface="Calibri"/>
              <a:cs typeface="Calibri"/>
              <a:sym typeface="Calibri"/>
            </a:endParaRPr>
          </a:p>
          <a:p>
            <a:pPr marL="285750" marR="0" lvl="0" indent="-285750" algn="l" rtl="0">
              <a:lnSpc>
                <a:spcPct val="100000"/>
              </a:lnSpc>
              <a:spcBef>
                <a:spcPts val="0"/>
              </a:spcBef>
              <a:spcAft>
                <a:spcPts val="0"/>
              </a:spcAft>
              <a:buClr>
                <a:srgbClr val="000000"/>
              </a:buClr>
              <a:buSzPts val="2000"/>
              <a:buFont typeface="Arial"/>
              <a:buChar char="•"/>
            </a:pPr>
            <a:r>
              <a:rPr lang="en-US" sz="2400" b="0" i="0" u="none" strike="noStrike" cap="none" dirty="0">
                <a:solidFill>
                  <a:srgbClr val="000000"/>
                </a:solidFill>
                <a:latin typeface="Calibri"/>
                <a:ea typeface="Calibri"/>
                <a:cs typeface="Calibri"/>
                <a:sym typeface="Calibri"/>
              </a:rPr>
              <a:t>Safety metrics and management</a:t>
            </a:r>
            <a:endParaRPr sz="2400" b="0" i="0" u="none" strike="noStrike" cap="none" dirty="0">
              <a:solidFill>
                <a:srgbClr val="000000"/>
              </a:solidFill>
              <a:latin typeface="Calibri"/>
              <a:ea typeface="Calibri"/>
              <a:cs typeface="Calibri"/>
              <a:sym typeface="Calibri"/>
            </a:endParaRPr>
          </a:p>
          <a:p>
            <a:pPr marL="285750" marR="0" lvl="0" indent="-158750" algn="l" rtl="0">
              <a:lnSpc>
                <a:spcPct val="100000"/>
              </a:lnSpc>
              <a:spcBef>
                <a:spcPts val="0"/>
              </a:spcBef>
              <a:spcAft>
                <a:spcPts val="0"/>
              </a:spcAft>
              <a:buClr>
                <a:srgbClr val="000000"/>
              </a:buClr>
              <a:buSzPts val="2000"/>
              <a:buFont typeface="Arial"/>
              <a:buNone/>
            </a:pPr>
            <a:endParaRPr sz="2400" b="0" i="0" u="none" strike="noStrike" cap="none" dirty="0">
              <a:solidFill>
                <a:srgbClr val="000000"/>
              </a:solidFill>
              <a:latin typeface="Calibri"/>
              <a:ea typeface="Calibri"/>
              <a:cs typeface="Calibri"/>
              <a:sym typeface="Calibri"/>
            </a:endParaRPr>
          </a:p>
          <a:p>
            <a:pPr marL="285750" marR="0" lvl="0" indent="-285750" algn="l" rtl="0">
              <a:lnSpc>
                <a:spcPct val="100000"/>
              </a:lnSpc>
              <a:spcBef>
                <a:spcPts val="0"/>
              </a:spcBef>
              <a:spcAft>
                <a:spcPts val="0"/>
              </a:spcAft>
              <a:buClr>
                <a:srgbClr val="000000"/>
              </a:buClr>
              <a:buSzPts val="2000"/>
              <a:buFont typeface="Arial"/>
              <a:buChar char="•"/>
            </a:pPr>
            <a:r>
              <a:rPr lang="en-US" sz="2400" b="0" i="0" u="none" strike="noStrike" cap="none" dirty="0">
                <a:solidFill>
                  <a:srgbClr val="000000"/>
                </a:solidFill>
                <a:latin typeface="Calibri"/>
                <a:ea typeface="Calibri"/>
                <a:cs typeface="Calibri"/>
                <a:sym typeface="Calibri"/>
              </a:rPr>
              <a:t>Lean construction</a:t>
            </a:r>
            <a:endParaRPr sz="2400" b="0" i="0" u="none" strike="noStrike" cap="none" dirty="0">
              <a:solidFill>
                <a:srgbClr val="000000"/>
              </a:solidFill>
              <a:latin typeface="Calibri"/>
              <a:ea typeface="Calibri"/>
              <a:cs typeface="Calibri"/>
              <a:sym typeface="Calibri"/>
            </a:endParaRPr>
          </a:p>
          <a:p>
            <a:pPr marL="285750" marR="0" lvl="0" indent="-158750" algn="l" rtl="0">
              <a:lnSpc>
                <a:spcPct val="100000"/>
              </a:lnSpc>
              <a:spcBef>
                <a:spcPts val="0"/>
              </a:spcBef>
              <a:spcAft>
                <a:spcPts val="0"/>
              </a:spcAft>
              <a:buClr>
                <a:srgbClr val="000000"/>
              </a:buClr>
              <a:buSzPts val="2000"/>
              <a:buFont typeface="Arial"/>
              <a:buNone/>
            </a:pPr>
            <a:endParaRPr sz="2400" b="0" i="0" u="none" strike="noStrike" cap="none" dirty="0">
              <a:solidFill>
                <a:srgbClr val="000000"/>
              </a:solidFill>
              <a:latin typeface="Calibri"/>
              <a:ea typeface="Calibri"/>
              <a:cs typeface="Calibri"/>
              <a:sym typeface="Calibri"/>
            </a:endParaRPr>
          </a:p>
          <a:p>
            <a:pPr marL="285750" marR="0" lvl="0" indent="-285750" algn="l" rtl="0">
              <a:lnSpc>
                <a:spcPct val="100000"/>
              </a:lnSpc>
              <a:spcBef>
                <a:spcPts val="0"/>
              </a:spcBef>
              <a:spcAft>
                <a:spcPts val="0"/>
              </a:spcAft>
              <a:buClr>
                <a:srgbClr val="000000"/>
              </a:buClr>
              <a:buSzPts val="2000"/>
              <a:buFont typeface="Arial"/>
              <a:buChar char="•"/>
            </a:pPr>
            <a:r>
              <a:rPr lang="en-US" sz="2400" b="0" i="0" u="none" strike="noStrike" cap="none" dirty="0">
                <a:solidFill>
                  <a:srgbClr val="000000"/>
                </a:solidFill>
                <a:latin typeface="Calibri"/>
                <a:ea typeface="Calibri"/>
                <a:cs typeface="Calibri"/>
                <a:sym typeface="Calibri"/>
              </a:rPr>
              <a:t>BIM</a:t>
            </a:r>
            <a:endParaRPr sz="2400" b="0" i="0" u="none" strike="noStrike" cap="none" dirty="0">
              <a:solidFill>
                <a:srgbClr val="000000"/>
              </a:solidFill>
              <a:latin typeface="Calibri"/>
              <a:ea typeface="Calibri"/>
              <a:cs typeface="Calibri"/>
              <a:sym typeface="Calibri"/>
            </a:endParaRPr>
          </a:p>
          <a:p>
            <a:pPr marL="285750" marR="0" lvl="0" indent="-158750" algn="l" rtl="0">
              <a:lnSpc>
                <a:spcPct val="100000"/>
              </a:lnSpc>
              <a:spcBef>
                <a:spcPts val="0"/>
              </a:spcBef>
              <a:spcAft>
                <a:spcPts val="0"/>
              </a:spcAft>
              <a:buClr>
                <a:srgbClr val="000000"/>
              </a:buClr>
              <a:buSzPts val="2000"/>
              <a:buFont typeface="Arial"/>
              <a:buNone/>
            </a:pPr>
            <a:endParaRPr sz="2400" b="0" i="0" u="none" strike="noStrike" cap="none" dirty="0">
              <a:solidFill>
                <a:srgbClr val="000000"/>
              </a:solidFill>
              <a:latin typeface="Calibri"/>
              <a:ea typeface="Calibri"/>
              <a:cs typeface="Calibri"/>
              <a:sym typeface="Calibri"/>
            </a:endParaRPr>
          </a:p>
          <a:p>
            <a:pPr marL="285750" marR="0" lvl="0" indent="-285750" algn="l" rtl="0">
              <a:lnSpc>
                <a:spcPct val="100000"/>
              </a:lnSpc>
              <a:spcBef>
                <a:spcPts val="0"/>
              </a:spcBef>
              <a:spcAft>
                <a:spcPts val="0"/>
              </a:spcAft>
              <a:buClr>
                <a:srgbClr val="000000"/>
              </a:buClr>
              <a:buSzPts val="2000"/>
              <a:buFont typeface="Arial"/>
              <a:buChar char="•"/>
            </a:pPr>
            <a:r>
              <a:rPr lang="en-US" sz="2400" b="0" i="0" u="none" strike="noStrike" cap="none" dirty="0">
                <a:solidFill>
                  <a:srgbClr val="000000"/>
                </a:solidFill>
                <a:latin typeface="Calibri"/>
                <a:ea typeface="Calibri"/>
                <a:cs typeface="Calibri"/>
                <a:sym typeface="Calibri"/>
              </a:rPr>
              <a:t>4D modeling</a:t>
            </a:r>
            <a:endParaRPr sz="2400" b="0" i="0" u="none" strike="noStrike" cap="none" dirty="0">
              <a:solidFill>
                <a:srgbClr val="000000"/>
              </a:solidFill>
              <a:latin typeface="Calibri"/>
              <a:ea typeface="Calibri"/>
              <a:cs typeface="Calibri"/>
              <a:sym typeface="Calibri"/>
            </a:endParaRPr>
          </a:p>
          <a:p>
            <a:pPr marL="285750" marR="0" lvl="0" indent="-158750" algn="l" rtl="0">
              <a:lnSpc>
                <a:spcPct val="100000"/>
              </a:lnSpc>
              <a:spcBef>
                <a:spcPts val="0"/>
              </a:spcBef>
              <a:spcAft>
                <a:spcPts val="0"/>
              </a:spcAft>
              <a:buClr>
                <a:srgbClr val="000000"/>
              </a:buClr>
              <a:buSzPts val="2000"/>
              <a:buFont typeface="Arial"/>
              <a:buNone/>
            </a:pPr>
            <a:endParaRPr sz="2400" b="0" i="0" u="none" strike="noStrike" cap="none" dirty="0">
              <a:solidFill>
                <a:srgbClr val="000000"/>
              </a:solidFill>
              <a:latin typeface="Calibri"/>
              <a:ea typeface="Calibri"/>
              <a:cs typeface="Calibri"/>
              <a:sym typeface="Calibri"/>
            </a:endParaRPr>
          </a:p>
          <a:p>
            <a:pPr marL="285750" marR="0" lvl="0" indent="-285750" algn="l" rtl="0">
              <a:lnSpc>
                <a:spcPct val="100000"/>
              </a:lnSpc>
              <a:spcBef>
                <a:spcPts val="0"/>
              </a:spcBef>
              <a:spcAft>
                <a:spcPts val="0"/>
              </a:spcAft>
              <a:buClr>
                <a:srgbClr val="000000"/>
              </a:buClr>
              <a:buSzPts val="2000"/>
              <a:buFont typeface="Arial"/>
              <a:buChar char="•"/>
            </a:pPr>
            <a:r>
              <a:rPr lang="en-US" sz="2400" b="0" i="0" u="none" strike="noStrike" cap="none" dirty="0">
                <a:solidFill>
                  <a:srgbClr val="000000"/>
                </a:solidFill>
                <a:latin typeface="Calibri"/>
                <a:ea typeface="Calibri"/>
                <a:cs typeface="Calibri"/>
                <a:sym typeface="Calibri"/>
              </a:rPr>
              <a:t>IFC</a:t>
            </a:r>
            <a:endParaRPr sz="24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400" b="0" i="0" u="none" strike="noStrike" cap="none" dirty="0">
              <a:solidFill>
                <a:srgbClr val="000000"/>
              </a:solidFill>
              <a:latin typeface="Calibri"/>
              <a:ea typeface="Calibri"/>
              <a:cs typeface="Calibri"/>
              <a:sym typeface="Calibri"/>
            </a:endParaRPr>
          </a:p>
        </p:txBody>
      </p:sp>
      <p:sp>
        <p:nvSpPr>
          <p:cNvPr id="526" name="Google Shape;526;p6"/>
          <p:cNvSpPr txBox="1"/>
          <p:nvPr/>
        </p:nvSpPr>
        <p:spPr>
          <a:xfrm>
            <a:off x="6040291" y="1608655"/>
            <a:ext cx="5105400" cy="526293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endParaRPr sz="2400" b="0" i="0" u="none" strike="noStrike" cap="none">
              <a:solidFill>
                <a:srgbClr val="000000"/>
              </a:solidFill>
              <a:latin typeface="Calibri"/>
              <a:ea typeface="Calibri"/>
              <a:cs typeface="Calibri"/>
              <a:sym typeface="Calibri"/>
            </a:endParaRPr>
          </a:p>
          <a:p>
            <a:pPr marL="285750" marR="0" lvl="0" indent="-285750" algn="l" rtl="0">
              <a:lnSpc>
                <a:spcPct val="100000"/>
              </a:lnSpc>
              <a:spcBef>
                <a:spcPts val="0"/>
              </a:spcBef>
              <a:spcAft>
                <a:spcPts val="0"/>
              </a:spcAft>
              <a:buClr>
                <a:srgbClr val="000000"/>
              </a:buClr>
              <a:buSzPts val="2000"/>
              <a:buFont typeface="Arial"/>
              <a:buChar char="•"/>
            </a:pPr>
            <a:r>
              <a:rPr lang="en-US" sz="2400" b="0" i="0" u="none" strike="noStrike" cap="none">
                <a:solidFill>
                  <a:srgbClr val="000000"/>
                </a:solidFill>
                <a:latin typeface="Calibri"/>
                <a:ea typeface="Calibri"/>
                <a:cs typeface="Calibri"/>
                <a:sym typeface="Calibri"/>
              </a:rPr>
              <a:t>MDO</a:t>
            </a:r>
            <a:endParaRPr sz="2400" b="0" i="0" u="none" strike="noStrike" cap="none">
              <a:solidFill>
                <a:srgbClr val="000000"/>
              </a:solidFill>
              <a:latin typeface="Calibri"/>
              <a:ea typeface="Calibri"/>
              <a:cs typeface="Calibri"/>
              <a:sym typeface="Calibri"/>
            </a:endParaRPr>
          </a:p>
          <a:p>
            <a:pPr marL="285750" marR="0" lvl="0" indent="-158750" algn="l" rtl="0">
              <a:lnSpc>
                <a:spcPct val="100000"/>
              </a:lnSpc>
              <a:spcBef>
                <a:spcPts val="0"/>
              </a:spcBef>
              <a:spcAft>
                <a:spcPts val="0"/>
              </a:spcAft>
              <a:buClr>
                <a:srgbClr val="000000"/>
              </a:buClr>
              <a:buSzPts val="2000"/>
              <a:buFont typeface="Arial"/>
              <a:buNone/>
            </a:pPr>
            <a:endParaRPr sz="2400" b="0" i="0" u="none" strike="noStrike" cap="none">
              <a:solidFill>
                <a:srgbClr val="000000"/>
              </a:solidFill>
              <a:latin typeface="Calibri"/>
              <a:ea typeface="Calibri"/>
              <a:cs typeface="Calibri"/>
              <a:sym typeface="Calibri"/>
            </a:endParaRPr>
          </a:p>
          <a:p>
            <a:pPr marL="285750" marR="0" lvl="0" indent="-285750" algn="l" rtl="0">
              <a:lnSpc>
                <a:spcPct val="100000"/>
              </a:lnSpc>
              <a:spcBef>
                <a:spcPts val="0"/>
              </a:spcBef>
              <a:spcAft>
                <a:spcPts val="0"/>
              </a:spcAft>
              <a:buClr>
                <a:srgbClr val="000000"/>
              </a:buClr>
              <a:buSzPts val="2000"/>
              <a:buFont typeface="Arial"/>
              <a:buChar char="•"/>
            </a:pPr>
            <a:r>
              <a:rPr lang="en-US" sz="2400" b="0" i="0" u="none" strike="noStrike" cap="none">
                <a:solidFill>
                  <a:srgbClr val="000000"/>
                </a:solidFill>
                <a:latin typeface="Calibri"/>
                <a:ea typeface="Calibri"/>
                <a:cs typeface="Calibri"/>
                <a:sym typeface="Calibri"/>
              </a:rPr>
              <a:t>IPD</a:t>
            </a:r>
            <a:endParaRPr sz="2400" b="0" i="0" u="none" strike="noStrike" cap="none">
              <a:solidFill>
                <a:srgbClr val="000000"/>
              </a:solidFill>
              <a:latin typeface="Calibri"/>
              <a:ea typeface="Calibri"/>
              <a:cs typeface="Calibri"/>
              <a:sym typeface="Calibri"/>
            </a:endParaRPr>
          </a:p>
          <a:p>
            <a:pPr marL="285750" marR="0" lvl="0" indent="-158750" algn="l" rtl="0">
              <a:lnSpc>
                <a:spcPct val="100000"/>
              </a:lnSpc>
              <a:spcBef>
                <a:spcPts val="0"/>
              </a:spcBef>
              <a:spcAft>
                <a:spcPts val="0"/>
              </a:spcAft>
              <a:buClr>
                <a:srgbClr val="000000"/>
              </a:buClr>
              <a:buSzPts val="2000"/>
              <a:buFont typeface="Arial"/>
              <a:buNone/>
            </a:pPr>
            <a:endParaRPr sz="2400" b="0" i="0" u="none" strike="noStrike" cap="none">
              <a:solidFill>
                <a:srgbClr val="000000"/>
              </a:solidFill>
              <a:latin typeface="Calibri"/>
              <a:ea typeface="Calibri"/>
              <a:cs typeface="Calibri"/>
              <a:sym typeface="Calibri"/>
            </a:endParaRPr>
          </a:p>
          <a:p>
            <a:pPr marL="285750" marR="0" lvl="0" indent="-285750" algn="l" rtl="0">
              <a:lnSpc>
                <a:spcPct val="100000"/>
              </a:lnSpc>
              <a:spcBef>
                <a:spcPts val="0"/>
              </a:spcBef>
              <a:spcAft>
                <a:spcPts val="0"/>
              </a:spcAft>
              <a:buClr>
                <a:srgbClr val="000000"/>
              </a:buClr>
              <a:buSzPts val="2000"/>
              <a:buFont typeface="Arial"/>
              <a:buChar char="•"/>
            </a:pPr>
            <a:r>
              <a:rPr lang="en-US" sz="2400" b="0" i="0" u="none" strike="noStrike" cap="none">
                <a:solidFill>
                  <a:srgbClr val="000000"/>
                </a:solidFill>
                <a:latin typeface="Calibri"/>
                <a:ea typeface="Calibri"/>
                <a:cs typeface="Calibri"/>
                <a:sym typeface="Calibri"/>
              </a:rPr>
              <a:t>Project governance</a:t>
            </a:r>
            <a:endParaRPr sz="2400" b="0" i="0" u="none" strike="noStrike" cap="none">
              <a:solidFill>
                <a:srgbClr val="000000"/>
              </a:solidFill>
              <a:latin typeface="Calibri"/>
              <a:ea typeface="Calibri"/>
              <a:cs typeface="Calibri"/>
              <a:sym typeface="Calibri"/>
            </a:endParaRPr>
          </a:p>
          <a:p>
            <a:pPr marL="285750" marR="0" lvl="0" indent="-158750" algn="l" rtl="0">
              <a:lnSpc>
                <a:spcPct val="100000"/>
              </a:lnSpc>
              <a:spcBef>
                <a:spcPts val="0"/>
              </a:spcBef>
              <a:spcAft>
                <a:spcPts val="0"/>
              </a:spcAft>
              <a:buClr>
                <a:srgbClr val="000000"/>
              </a:buClr>
              <a:buSzPts val="2000"/>
              <a:buFont typeface="Arial"/>
              <a:buNone/>
            </a:pPr>
            <a:endParaRPr sz="2400" b="0" i="0" u="none" strike="noStrike" cap="none">
              <a:solidFill>
                <a:srgbClr val="000000"/>
              </a:solidFill>
              <a:latin typeface="Calibri"/>
              <a:ea typeface="Calibri"/>
              <a:cs typeface="Calibri"/>
              <a:sym typeface="Calibri"/>
            </a:endParaRPr>
          </a:p>
          <a:p>
            <a:pPr marL="285750" marR="0" lvl="0" indent="-285750" algn="l" rtl="0">
              <a:lnSpc>
                <a:spcPct val="100000"/>
              </a:lnSpc>
              <a:spcBef>
                <a:spcPts val="0"/>
              </a:spcBef>
              <a:spcAft>
                <a:spcPts val="0"/>
              </a:spcAft>
              <a:buClr>
                <a:srgbClr val="000000"/>
              </a:buClr>
              <a:buSzPts val="2000"/>
              <a:buFont typeface="Arial"/>
              <a:buChar char="•"/>
            </a:pPr>
            <a:r>
              <a:rPr lang="en-US" sz="2400" b="0" i="0" u="none" strike="noStrike" cap="none">
                <a:solidFill>
                  <a:srgbClr val="000000"/>
                </a:solidFill>
                <a:latin typeface="Calibri"/>
                <a:ea typeface="Calibri"/>
                <a:cs typeface="Calibri"/>
                <a:sym typeface="Calibri"/>
              </a:rPr>
              <a:t>Infrastructure/Institutional Investors</a:t>
            </a:r>
            <a:endParaRPr sz="2400" b="0" i="0" u="none" strike="noStrike" cap="none">
              <a:solidFill>
                <a:srgbClr val="000000"/>
              </a:solidFill>
              <a:latin typeface="Calibri"/>
              <a:ea typeface="Calibri"/>
              <a:cs typeface="Calibri"/>
              <a:sym typeface="Calibri"/>
            </a:endParaRPr>
          </a:p>
          <a:p>
            <a:pPr marL="285750" marR="0" lvl="0" indent="-158750" algn="l" rtl="0">
              <a:lnSpc>
                <a:spcPct val="100000"/>
              </a:lnSpc>
              <a:spcBef>
                <a:spcPts val="0"/>
              </a:spcBef>
              <a:spcAft>
                <a:spcPts val="0"/>
              </a:spcAft>
              <a:buClr>
                <a:srgbClr val="000000"/>
              </a:buClr>
              <a:buSzPts val="2000"/>
              <a:buFont typeface="Arial"/>
              <a:buNone/>
            </a:pPr>
            <a:endParaRPr sz="2400" b="0" i="0" u="none" strike="noStrike" cap="none">
              <a:solidFill>
                <a:srgbClr val="000000"/>
              </a:solidFill>
              <a:latin typeface="Calibri"/>
              <a:ea typeface="Calibri"/>
              <a:cs typeface="Calibri"/>
              <a:sym typeface="Calibri"/>
            </a:endParaRPr>
          </a:p>
          <a:p>
            <a:pPr marL="285750" marR="0" lvl="0" indent="-285750" algn="l" rtl="0">
              <a:lnSpc>
                <a:spcPct val="100000"/>
              </a:lnSpc>
              <a:spcBef>
                <a:spcPts val="0"/>
              </a:spcBef>
              <a:spcAft>
                <a:spcPts val="0"/>
              </a:spcAft>
              <a:buClr>
                <a:srgbClr val="000000"/>
              </a:buClr>
              <a:buSzPts val="2000"/>
              <a:buFont typeface="Arial"/>
              <a:buChar char="•"/>
            </a:pPr>
            <a:r>
              <a:rPr lang="en-US" sz="2400" b="0" i="0" u="none" strike="noStrike" cap="none">
                <a:solidFill>
                  <a:srgbClr val="000000"/>
                </a:solidFill>
                <a:latin typeface="Calibri"/>
                <a:ea typeface="Calibri"/>
                <a:cs typeface="Calibri"/>
                <a:sym typeface="Calibri"/>
              </a:rPr>
              <a:t>PPP structuring</a:t>
            </a:r>
            <a:endParaRPr sz="2400" b="0" i="0" u="none" strike="noStrike" cap="none">
              <a:solidFill>
                <a:srgbClr val="000000"/>
              </a:solidFill>
              <a:latin typeface="Calibri"/>
              <a:ea typeface="Calibri"/>
              <a:cs typeface="Calibri"/>
              <a:sym typeface="Calibri"/>
            </a:endParaRPr>
          </a:p>
          <a:p>
            <a:pPr marL="285750" marR="0" lvl="0" indent="-158750" algn="l" rtl="0">
              <a:lnSpc>
                <a:spcPct val="100000"/>
              </a:lnSpc>
              <a:spcBef>
                <a:spcPts val="0"/>
              </a:spcBef>
              <a:spcAft>
                <a:spcPts val="0"/>
              </a:spcAft>
              <a:buClr>
                <a:srgbClr val="000000"/>
              </a:buClr>
              <a:buSzPts val="2000"/>
              <a:buFont typeface="Arial"/>
              <a:buNone/>
            </a:pPr>
            <a:endParaRPr sz="2400" b="0" i="0" u="none" strike="noStrike" cap="none">
              <a:solidFill>
                <a:srgbClr val="000000"/>
              </a:solidFill>
              <a:latin typeface="Calibri"/>
              <a:ea typeface="Calibri"/>
              <a:cs typeface="Calibri"/>
              <a:sym typeface="Calibri"/>
            </a:endParaRPr>
          </a:p>
          <a:p>
            <a:pPr marL="285750" marR="0" lvl="0" indent="-285750" algn="l" rtl="0">
              <a:lnSpc>
                <a:spcPct val="100000"/>
              </a:lnSpc>
              <a:spcBef>
                <a:spcPts val="0"/>
              </a:spcBef>
              <a:spcAft>
                <a:spcPts val="0"/>
              </a:spcAft>
              <a:buClr>
                <a:srgbClr val="000000"/>
              </a:buClr>
              <a:buSzPts val="2000"/>
              <a:buFont typeface="Arial"/>
              <a:buChar char="•"/>
            </a:pPr>
            <a:r>
              <a:rPr lang="en-US" sz="2400" b="0" i="0" u="none" strike="noStrike" cap="none">
                <a:solidFill>
                  <a:srgbClr val="000000"/>
                </a:solidFill>
                <a:latin typeface="Calibri"/>
                <a:ea typeface="Calibri"/>
                <a:cs typeface="Calibri"/>
                <a:sym typeface="Calibri"/>
              </a:rPr>
              <a:t>AI construction scheduling</a:t>
            </a:r>
            <a:endParaRPr sz="2400" b="0" i="0" u="none" strike="noStrike" cap="none">
              <a:solidFill>
                <a:srgbClr val="000000"/>
              </a:solidFill>
              <a:latin typeface="Calibri"/>
              <a:ea typeface="Calibri"/>
              <a:cs typeface="Calibri"/>
              <a:sym typeface="Calibri"/>
            </a:endParaRPr>
          </a:p>
          <a:p>
            <a:pPr marL="285750" marR="0" lvl="0" indent="-158750" algn="l" rtl="0">
              <a:lnSpc>
                <a:spcPct val="100000"/>
              </a:lnSpc>
              <a:spcBef>
                <a:spcPts val="0"/>
              </a:spcBef>
              <a:spcAft>
                <a:spcPts val="0"/>
              </a:spcAft>
              <a:buClr>
                <a:srgbClr val="000000"/>
              </a:buClr>
              <a:buSzPts val="2000"/>
              <a:buFont typeface="Arial"/>
              <a:buNone/>
            </a:pPr>
            <a:endParaRPr sz="2400" b="0" i="0" u="none" strike="noStrike" cap="none">
              <a:solidFill>
                <a:srgbClr val="000000"/>
              </a:solidFill>
              <a:latin typeface="Calibri"/>
              <a:ea typeface="Calibri"/>
              <a:cs typeface="Calibri"/>
              <a:sym typeface="Calibri"/>
            </a:endParaRPr>
          </a:p>
          <a:p>
            <a:pPr marL="285750" marR="0" lvl="0" indent="-285750" algn="l" rtl="0">
              <a:lnSpc>
                <a:spcPct val="100000"/>
              </a:lnSpc>
              <a:spcBef>
                <a:spcPts val="0"/>
              </a:spcBef>
              <a:spcAft>
                <a:spcPts val="0"/>
              </a:spcAft>
              <a:buClr>
                <a:srgbClr val="000000"/>
              </a:buClr>
              <a:buSzPts val="2000"/>
              <a:buFont typeface="Arial"/>
              <a:buChar char="•"/>
            </a:pPr>
            <a:r>
              <a:rPr lang="en-US" sz="2400" b="0" i="0" u="none" strike="noStrike" cap="none">
                <a:solidFill>
                  <a:srgbClr val="000000"/>
                </a:solidFill>
                <a:latin typeface="Calibri"/>
                <a:ea typeface="Calibri"/>
                <a:cs typeface="Calibri"/>
                <a:sym typeface="Calibri"/>
              </a:rPr>
              <a:t>and much more</a:t>
            </a:r>
            <a:endParaRPr sz="2400" b="0" i="0" u="none" strike="noStrike" cap="none">
              <a:solidFill>
                <a:srgbClr val="0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FB026764-AF40-F4EE-B4B9-6079BB2248D8}"/>
              </a:ext>
            </a:extLst>
          </p:cNvPr>
          <p:cNvSpPr>
            <a:spLocks noGrp="1"/>
          </p:cNvSpPr>
          <p:nvPr>
            <p:ph type="title"/>
          </p:nvPr>
        </p:nvSpPr>
        <p:spPr>
          <a:xfrm>
            <a:off x="581192" y="702157"/>
            <a:ext cx="11029616" cy="797460"/>
          </a:xfrm>
        </p:spPr>
        <p:txBody>
          <a:bodyPr/>
          <a:lstStyle/>
          <a:p>
            <a:pPr algn="ctr" rtl="0"/>
            <a:r>
              <a:rPr lang="en-US" sz="3600" b="0" i="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Examples of Innovations Pioneered by SDC Faculty</a:t>
            </a:r>
            <a:endParaRPr lang="en-US" dirty="0">
              <a:effectLst/>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15"/>
          <p:cNvSpPr/>
          <p:nvPr/>
        </p:nvSpPr>
        <p:spPr>
          <a:xfrm>
            <a:off x="482885" y="616449"/>
            <a:ext cx="11281025" cy="1263722"/>
          </a:xfrm>
          <a:prstGeom prst="rect">
            <a:avLst/>
          </a:prstGeom>
          <a:solidFill>
            <a:schemeClr val="accent1"/>
          </a:solidFill>
          <a:ln w="22225"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panose="020F0502020204030204" pitchFamily="34" charset="0"/>
              <a:cs typeface="Calibri" panose="020F0502020204030204" pitchFamily="34" charset="0"/>
              <a:sym typeface="Arial"/>
            </a:endParaRPr>
          </a:p>
        </p:txBody>
      </p:sp>
      <p:sp>
        <p:nvSpPr>
          <p:cNvPr id="458" name="Google Shape;458;p15"/>
          <p:cNvSpPr txBox="1">
            <a:spLocks noGrp="1"/>
          </p:cNvSpPr>
          <p:nvPr>
            <p:ph type="title"/>
          </p:nvPr>
        </p:nvSpPr>
        <p:spPr>
          <a:xfrm>
            <a:off x="1665697" y="1057810"/>
            <a:ext cx="8915400" cy="381000"/>
          </a:xfrm>
          <a:prstGeom prst="rect">
            <a:avLst/>
          </a:prstGeom>
          <a:noFill/>
          <a:ln>
            <a:noFill/>
          </a:ln>
        </p:spPr>
        <p:txBody>
          <a:bodyPr spcFirstLastPara="1" wrap="square" lIns="0" tIns="0" rIns="0" bIns="0" anchor="ctr" anchorCtr="0">
            <a:noAutofit/>
          </a:bodyPr>
          <a:lstStyle/>
          <a:p>
            <a:pPr marL="0" lvl="1" indent="0" algn="ctr" rtl="0">
              <a:lnSpc>
                <a:spcPct val="100000"/>
              </a:lnSpc>
              <a:spcBef>
                <a:spcPts val="0"/>
              </a:spcBef>
              <a:spcAft>
                <a:spcPts val="0"/>
              </a:spcAft>
              <a:buSzPts val="1400"/>
              <a:buNone/>
            </a:pPr>
            <a:r>
              <a:rPr lang="en-US" sz="3600" dirty="0">
                <a:solidFill>
                  <a:schemeClr val="lt1"/>
                </a:solidFill>
                <a:latin typeface="Calibri" panose="020F0502020204030204" pitchFamily="34" charset="0"/>
                <a:ea typeface="Gill Sans"/>
                <a:cs typeface="Calibri" panose="020F0502020204030204" pitchFamily="34" charset="0"/>
                <a:sym typeface="Gill Sans"/>
              </a:rPr>
              <a:t>CIFE - Center for Integrated Facility Engineering</a:t>
            </a:r>
            <a:endParaRPr sz="3600" dirty="0">
              <a:solidFill>
                <a:schemeClr val="lt1"/>
              </a:solidFill>
              <a:latin typeface="Calibri" panose="020F0502020204030204" pitchFamily="34" charset="0"/>
              <a:ea typeface="Gill Sans"/>
              <a:cs typeface="Calibri" panose="020F0502020204030204" pitchFamily="34" charset="0"/>
              <a:sym typeface="Gill Sans"/>
            </a:endParaRPr>
          </a:p>
        </p:txBody>
      </p:sp>
      <p:sp>
        <p:nvSpPr>
          <p:cNvPr id="459" name="Google Shape;459;p15"/>
          <p:cNvSpPr/>
          <p:nvPr/>
        </p:nvSpPr>
        <p:spPr>
          <a:xfrm>
            <a:off x="1371477" y="2244476"/>
            <a:ext cx="4022100" cy="4062600"/>
          </a:xfrm>
          <a:prstGeom prst="rect">
            <a:avLst/>
          </a:prstGeom>
          <a:solidFill>
            <a:srgbClr val="FFFFFF">
              <a:alpha val="74901"/>
            </a:srgbClr>
          </a:solid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941100"/>
                </a:solidFill>
                <a:latin typeface="Calibri" panose="020F0502020204030204" pitchFamily="34" charset="0"/>
                <a:ea typeface="Gill Sans"/>
                <a:cs typeface="Calibri" panose="020F0502020204030204" pitchFamily="34" charset="0"/>
                <a:sym typeface="Gill Sans"/>
              </a:rPr>
              <a:t>100% funded by A/E/C industry</a:t>
            </a:r>
            <a:endParaRPr sz="1400" b="0" i="0" u="none" strike="noStrike" cap="none" dirty="0">
              <a:solidFill>
                <a:srgbClr val="000000"/>
              </a:solidFill>
              <a:latin typeface="Calibri" panose="020F0502020204030204" pitchFamily="34" charset="0"/>
              <a:cs typeface="Calibri" panose="020F0502020204030204" pitchFamily="34" charset="0"/>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dirty="0">
              <a:solidFill>
                <a:srgbClr val="941100"/>
              </a:solidFill>
              <a:latin typeface="Calibri" panose="020F0502020204030204" pitchFamily="34" charset="0"/>
              <a:ea typeface="Gill Sans"/>
              <a:cs typeface="Calibri" panose="020F0502020204030204" pitchFamily="34" charset="0"/>
              <a:sym typeface="Gill Sans"/>
            </a:endParaRPr>
          </a:p>
          <a:p>
            <a:pPr marL="342900" marR="0" lvl="1" indent="-342900" algn="l" rtl="0">
              <a:lnSpc>
                <a:spcPct val="100000"/>
              </a:lnSpc>
              <a:spcBef>
                <a:spcPts val="0"/>
              </a:spcBef>
              <a:spcAft>
                <a:spcPts val="0"/>
              </a:spcAft>
              <a:buClr>
                <a:srgbClr val="000000"/>
              </a:buClr>
              <a:buSzPts val="2400"/>
              <a:buFont typeface="Arial"/>
              <a:buChar char="•"/>
            </a:pPr>
            <a:r>
              <a:rPr lang="en-US" sz="2400" b="0" i="0" u="none" strike="noStrike" cap="none" dirty="0">
                <a:solidFill>
                  <a:srgbClr val="000000"/>
                </a:solidFill>
                <a:latin typeface="Calibri" panose="020F0502020204030204" pitchFamily="34" charset="0"/>
                <a:ea typeface="Gill Sans"/>
                <a:cs typeface="Calibri" panose="020F0502020204030204" pitchFamily="34" charset="0"/>
                <a:sym typeface="Gill Sans"/>
              </a:rPr>
              <a:t>Owner operators</a:t>
            </a:r>
            <a:endParaRPr sz="2400" b="0" i="0" u="none" strike="noStrike" cap="none" dirty="0">
              <a:solidFill>
                <a:srgbClr val="000000"/>
              </a:solidFill>
              <a:latin typeface="Calibri" panose="020F0502020204030204" pitchFamily="34" charset="0"/>
              <a:ea typeface="Gill Sans"/>
              <a:cs typeface="Calibri" panose="020F0502020204030204" pitchFamily="34" charset="0"/>
              <a:sym typeface="Gill Sans"/>
            </a:endParaRPr>
          </a:p>
          <a:p>
            <a:pPr marL="342900" marR="0" lvl="1" indent="-342900" algn="l" rtl="0">
              <a:lnSpc>
                <a:spcPct val="100000"/>
              </a:lnSpc>
              <a:spcBef>
                <a:spcPts val="0"/>
              </a:spcBef>
              <a:spcAft>
                <a:spcPts val="0"/>
              </a:spcAft>
              <a:buClr>
                <a:srgbClr val="000000"/>
              </a:buClr>
              <a:buSzPts val="2400"/>
              <a:buFont typeface="Arial"/>
              <a:buChar char="•"/>
            </a:pPr>
            <a:r>
              <a:rPr lang="en-US" sz="2400" b="0" i="0" u="none" strike="noStrike" cap="none" dirty="0">
                <a:solidFill>
                  <a:srgbClr val="000000"/>
                </a:solidFill>
                <a:latin typeface="Calibri" panose="020F0502020204030204" pitchFamily="34" charset="0"/>
                <a:ea typeface="Gill Sans"/>
                <a:cs typeface="Calibri" panose="020F0502020204030204" pitchFamily="34" charset="0"/>
                <a:sym typeface="Gill Sans"/>
              </a:rPr>
              <a:t>Designers &amp; builders</a:t>
            </a:r>
            <a:endParaRPr sz="2400" b="0" i="0" u="none" strike="noStrike" cap="none" dirty="0">
              <a:solidFill>
                <a:srgbClr val="000000"/>
              </a:solidFill>
              <a:latin typeface="Calibri" panose="020F0502020204030204" pitchFamily="34" charset="0"/>
              <a:ea typeface="Gill Sans"/>
              <a:cs typeface="Calibri" panose="020F0502020204030204" pitchFamily="34" charset="0"/>
              <a:sym typeface="Gill Sans"/>
            </a:endParaRPr>
          </a:p>
          <a:p>
            <a:pPr marL="342900" marR="0" lvl="1" indent="-342900" algn="l" rtl="0">
              <a:lnSpc>
                <a:spcPct val="100000"/>
              </a:lnSpc>
              <a:spcBef>
                <a:spcPts val="0"/>
              </a:spcBef>
              <a:spcAft>
                <a:spcPts val="0"/>
              </a:spcAft>
              <a:buClr>
                <a:srgbClr val="000000"/>
              </a:buClr>
              <a:buSzPts val="2400"/>
              <a:buFont typeface="Arial"/>
              <a:buChar char="•"/>
            </a:pPr>
            <a:r>
              <a:rPr lang="en-US" sz="2400" b="0" i="0" u="none" strike="noStrike" cap="none" dirty="0">
                <a:solidFill>
                  <a:srgbClr val="000000"/>
                </a:solidFill>
                <a:latin typeface="Calibri" panose="020F0502020204030204" pitchFamily="34" charset="0"/>
                <a:ea typeface="Gill Sans"/>
                <a:cs typeface="Calibri" panose="020F0502020204030204" pitchFamily="34" charset="0"/>
                <a:sym typeface="Gill Sans"/>
              </a:rPr>
              <a:t>Technology providers</a:t>
            </a:r>
            <a:endParaRPr sz="2400" b="0" i="0" u="none" strike="noStrike" cap="none" dirty="0">
              <a:solidFill>
                <a:srgbClr val="000000"/>
              </a:solidFill>
              <a:latin typeface="Calibri" panose="020F0502020204030204" pitchFamily="34" charset="0"/>
              <a:ea typeface="Gill Sans"/>
              <a:cs typeface="Calibri" panose="020F0502020204030204" pitchFamily="34" charset="0"/>
              <a:sym typeface="Gill Sans"/>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dirty="0">
              <a:solidFill>
                <a:srgbClr val="000000"/>
              </a:solidFill>
              <a:latin typeface="Calibri" panose="020F0502020204030204" pitchFamily="34" charset="0"/>
              <a:ea typeface="Gill Sans"/>
              <a:cs typeface="Calibri" panose="020F0502020204030204" pitchFamily="34" charset="0"/>
              <a:sym typeface="Gill Sans"/>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941100"/>
                </a:solidFill>
                <a:latin typeface="Calibri" panose="020F0502020204030204" pitchFamily="34" charset="0"/>
                <a:ea typeface="Gill Sans"/>
                <a:cs typeface="Calibri" panose="020F0502020204030204" pitchFamily="34" charset="0"/>
                <a:sym typeface="Gill Sans"/>
              </a:rPr>
              <a:t>Timeline </a:t>
            </a:r>
            <a:endParaRPr sz="2400" b="0" i="0" u="none" strike="noStrike" cap="none" dirty="0">
              <a:solidFill>
                <a:srgbClr val="941100"/>
              </a:solidFill>
              <a:latin typeface="Calibri" panose="020F0502020204030204" pitchFamily="34" charset="0"/>
              <a:ea typeface="Gill Sans"/>
              <a:cs typeface="Calibri" panose="020F0502020204030204" pitchFamily="34" charset="0"/>
              <a:sym typeface="Gill Sans"/>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dirty="0">
              <a:solidFill>
                <a:srgbClr val="941100"/>
              </a:solidFill>
              <a:latin typeface="Calibri" panose="020F0502020204030204" pitchFamily="34" charset="0"/>
              <a:ea typeface="Gill Sans"/>
              <a:cs typeface="Calibri" panose="020F0502020204030204" pitchFamily="34" charset="0"/>
              <a:sym typeface="Gill Sans"/>
            </a:endParaRPr>
          </a:p>
          <a:p>
            <a:pPr marL="342900" marR="0" lvl="0" indent="-342900" algn="l" rtl="0">
              <a:lnSpc>
                <a:spcPct val="100000"/>
              </a:lnSpc>
              <a:spcBef>
                <a:spcPts val="0"/>
              </a:spcBef>
              <a:spcAft>
                <a:spcPts val="0"/>
              </a:spcAft>
              <a:buClr>
                <a:srgbClr val="000000"/>
              </a:buClr>
              <a:buSzPts val="2400"/>
              <a:buFont typeface="Arial"/>
              <a:buChar char="•"/>
            </a:pPr>
            <a:r>
              <a:rPr lang="en-US" sz="2400" b="0" i="0" u="none" strike="noStrike" cap="none" dirty="0">
                <a:solidFill>
                  <a:srgbClr val="000000"/>
                </a:solidFill>
                <a:latin typeface="Calibri" panose="020F0502020204030204" pitchFamily="34" charset="0"/>
                <a:ea typeface="Gill Sans"/>
                <a:cs typeface="Calibri" panose="020F0502020204030204" pitchFamily="34" charset="0"/>
                <a:sym typeface="Gill Sans"/>
              </a:rPr>
              <a:t>1988 – 2000 </a:t>
            </a:r>
            <a:r>
              <a:rPr lang="en-US" sz="2000" b="0" i="0" u="none" strike="noStrike" cap="none" dirty="0">
                <a:solidFill>
                  <a:srgbClr val="000000"/>
                </a:solidFill>
                <a:latin typeface="Calibri" panose="020F0502020204030204" pitchFamily="34" charset="0"/>
                <a:ea typeface="Gill Sans"/>
                <a:cs typeface="Calibri" panose="020F0502020204030204" pitchFamily="34" charset="0"/>
                <a:sym typeface="Gill Sans"/>
              </a:rPr>
              <a:t>(BIM)</a:t>
            </a:r>
            <a:endParaRPr sz="2000" b="0" i="0" u="none" strike="noStrike" cap="none" dirty="0">
              <a:solidFill>
                <a:srgbClr val="000000"/>
              </a:solidFill>
              <a:latin typeface="Calibri" panose="020F0502020204030204" pitchFamily="34" charset="0"/>
              <a:ea typeface="Gill Sans"/>
              <a:cs typeface="Calibri" panose="020F0502020204030204" pitchFamily="34" charset="0"/>
              <a:sym typeface="Gill Sans"/>
            </a:endParaRPr>
          </a:p>
          <a:p>
            <a:pPr marL="342900" marR="0" lvl="0" indent="-342900" algn="l" rtl="0">
              <a:lnSpc>
                <a:spcPct val="100000"/>
              </a:lnSpc>
              <a:spcBef>
                <a:spcPts val="0"/>
              </a:spcBef>
              <a:spcAft>
                <a:spcPts val="0"/>
              </a:spcAft>
              <a:buClr>
                <a:srgbClr val="000000"/>
              </a:buClr>
              <a:buSzPts val="2400"/>
              <a:buFont typeface="Arial"/>
              <a:buChar char="•"/>
            </a:pPr>
            <a:r>
              <a:rPr lang="en-US" sz="2400" b="0" i="0" u="none" strike="noStrike" cap="none" dirty="0">
                <a:solidFill>
                  <a:srgbClr val="000000"/>
                </a:solidFill>
                <a:latin typeface="Calibri" panose="020F0502020204030204" pitchFamily="34" charset="0"/>
                <a:ea typeface="Gill Sans"/>
                <a:cs typeface="Calibri" panose="020F0502020204030204" pitchFamily="34" charset="0"/>
                <a:sym typeface="Gill Sans"/>
              </a:rPr>
              <a:t>2001 – 2010 </a:t>
            </a:r>
            <a:r>
              <a:rPr lang="en-US" sz="2000" b="0" i="0" u="none" strike="noStrike" cap="none" dirty="0">
                <a:solidFill>
                  <a:srgbClr val="000000"/>
                </a:solidFill>
                <a:latin typeface="Calibri" panose="020F0502020204030204" pitchFamily="34" charset="0"/>
                <a:ea typeface="Gill Sans"/>
                <a:cs typeface="Calibri" panose="020F0502020204030204" pitchFamily="34" charset="0"/>
                <a:sym typeface="Gill Sans"/>
              </a:rPr>
              <a:t>(VDC)</a:t>
            </a:r>
            <a:endParaRPr sz="2000" b="0" i="0" u="none" strike="noStrike" cap="none" dirty="0">
              <a:solidFill>
                <a:srgbClr val="000000"/>
              </a:solidFill>
              <a:latin typeface="Calibri" panose="020F0502020204030204" pitchFamily="34" charset="0"/>
              <a:ea typeface="Gill Sans"/>
              <a:cs typeface="Calibri" panose="020F0502020204030204" pitchFamily="34" charset="0"/>
              <a:sym typeface="Gill Sans"/>
            </a:endParaRPr>
          </a:p>
          <a:p>
            <a:pPr marL="342900" marR="0" lvl="0" indent="-342900" algn="l" rtl="0">
              <a:lnSpc>
                <a:spcPct val="100000"/>
              </a:lnSpc>
              <a:spcBef>
                <a:spcPts val="0"/>
              </a:spcBef>
              <a:spcAft>
                <a:spcPts val="0"/>
              </a:spcAft>
              <a:buClr>
                <a:srgbClr val="000000"/>
              </a:buClr>
              <a:buSzPts val="2400"/>
              <a:buFont typeface="Arial"/>
              <a:buChar char="•"/>
            </a:pPr>
            <a:r>
              <a:rPr lang="en-US" sz="2400" b="0" i="0" u="none" strike="noStrike" cap="none" dirty="0">
                <a:solidFill>
                  <a:srgbClr val="000000"/>
                </a:solidFill>
                <a:latin typeface="Calibri" panose="020F0502020204030204" pitchFamily="34" charset="0"/>
                <a:ea typeface="Gill Sans"/>
                <a:cs typeface="Calibri" panose="020F0502020204030204" pitchFamily="34" charset="0"/>
                <a:sym typeface="Gill Sans"/>
              </a:rPr>
              <a:t>2011 – present (</a:t>
            </a:r>
            <a:r>
              <a:rPr lang="en-US" sz="2000" b="0" i="0" u="none" strike="noStrike" cap="none" dirty="0">
                <a:solidFill>
                  <a:srgbClr val="000000"/>
                </a:solidFill>
                <a:latin typeface="Calibri" panose="020F0502020204030204" pitchFamily="34" charset="0"/>
                <a:ea typeface="Gill Sans"/>
                <a:cs typeface="Calibri" panose="020F0502020204030204" pitchFamily="34" charset="0"/>
                <a:sym typeface="Gill Sans"/>
              </a:rPr>
              <a:t>IPD, HPB) </a:t>
            </a:r>
            <a:endParaRPr sz="2400" b="0" i="0" u="none" strike="noStrike" cap="none" dirty="0">
              <a:solidFill>
                <a:srgbClr val="000000"/>
              </a:solidFill>
              <a:latin typeface="Calibri" panose="020F0502020204030204" pitchFamily="34" charset="0"/>
              <a:ea typeface="Gill Sans"/>
              <a:cs typeface="Calibri" panose="020F0502020204030204" pitchFamily="34" charset="0"/>
              <a:sym typeface="Gill Sans"/>
            </a:endParaRPr>
          </a:p>
        </p:txBody>
      </p:sp>
      <p:pic>
        <p:nvPicPr>
          <p:cNvPr id="460" name="Google Shape;460;p15" descr="Fischer_739x836.jpg"/>
          <p:cNvPicPr preferRelativeResize="0"/>
          <p:nvPr/>
        </p:nvPicPr>
        <p:blipFill rotWithShape="1">
          <a:blip r:embed="rId3">
            <a:alphaModFix/>
          </a:blip>
          <a:srcRect/>
          <a:stretch/>
        </p:blipFill>
        <p:spPr>
          <a:xfrm>
            <a:off x="5974553" y="2244476"/>
            <a:ext cx="3531477" cy="428173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pic>
        <p:nvPicPr>
          <p:cNvPr id="466" name="Google Shape;466;p16"/>
          <p:cNvPicPr preferRelativeResize="0"/>
          <p:nvPr/>
        </p:nvPicPr>
        <p:blipFill rotWithShape="1">
          <a:blip r:embed="rId3">
            <a:alphaModFix/>
          </a:blip>
          <a:srcRect/>
          <a:stretch/>
        </p:blipFill>
        <p:spPr>
          <a:xfrm>
            <a:off x="0" y="0"/>
            <a:ext cx="12192000" cy="5631873"/>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pic>
        <p:nvPicPr>
          <p:cNvPr id="471" name="Google Shape;471;p17"/>
          <p:cNvPicPr preferRelativeResize="0"/>
          <p:nvPr/>
        </p:nvPicPr>
        <p:blipFill rotWithShape="1">
          <a:blip r:embed="rId3">
            <a:alphaModFix/>
          </a:blip>
          <a:srcRect b="11010"/>
          <a:stretch/>
        </p:blipFill>
        <p:spPr>
          <a:xfrm>
            <a:off x="0" y="0"/>
            <a:ext cx="12192000" cy="575534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pic>
        <p:nvPicPr>
          <p:cNvPr id="5" name="Picture 4" descr="A diagram of a computer network&#10;&#10;Description automatically generated with medium confidence">
            <a:extLst>
              <a:ext uri="{FF2B5EF4-FFF2-40B4-BE49-F238E27FC236}">
                <a16:creationId xmlns:a16="http://schemas.microsoft.com/office/drawing/2014/main" id="{E9DC32F6-915B-8613-55BB-A08AA91157CB}"/>
              </a:ext>
            </a:extLst>
          </p:cNvPr>
          <p:cNvPicPr>
            <a:picLocks noChangeAspect="1"/>
          </p:cNvPicPr>
          <p:nvPr/>
        </p:nvPicPr>
        <p:blipFill>
          <a:blip r:embed="rId3"/>
          <a:stretch>
            <a:fillRect/>
          </a:stretch>
        </p:blipFill>
        <p:spPr>
          <a:xfrm>
            <a:off x="423776" y="126789"/>
            <a:ext cx="11344447" cy="5999691"/>
          </a:xfrm>
          <a:prstGeom prst="rect">
            <a:avLst/>
          </a:prstGeom>
        </p:spPr>
      </p:pic>
    </p:spTree>
    <p:extLst>
      <p:ext uri="{BB962C8B-B14F-4D97-AF65-F5344CB8AC3E}">
        <p14:creationId xmlns:p14="http://schemas.microsoft.com/office/powerpoint/2010/main" val="19137756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sp>
        <p:nvSpPr>
          <p:cNvPr id="15" name="Google Shape;818;p24">
            <a:extLst>
              <a:ext uri="{FF2B5EF4-FFF2-40B4-BE49-F238E27FC236}">
                <a16:creationId xmlns:a16="http://schemas.microsoft.com/office/drawing/2014/main" id="{941FF84F-871C-B9EA-6EC2-0E4A76CDB534}"/>
              </a:ext>
            </a:extLst>
          </p:cNvPr>
          <p:cNvSpPr/>
          <p:nvPr/>
        </p:nvSpPr>
        <p:spPr>
          <a:xfrm>
            <a:off x="7717666" y="4001796"/>
            <a:ext cx="1043555" cy="438582"/>
          </a:xfrm>
          <a:prstGeom prst="rect">
            <a:avLst/>
          </a:prstGeom>
          <a:noFill/>
          <a:ln>
            <a:noFill/>
          </a:ln>
        </p:spPr>
        <p:txBody>
          <a:bodyPr spcFirstLastPara="1" wrap="square" lIns="0" tIns="0" rIns="0" bIns="0" anchor="t" anchorCtr="0">
            <a:spAutoFit/>
          </a:bodyPr>
          <a:lstStyle/>
          <a:p>
            <a:pPr marL="0" marR="0" lvl="0" indent="0" algn="r" defTabSz="914400" rtl="0" eaLnBrk="1" fontAlgn="auto" latinLnBrk="0" hangingPunct="1">
              <a:lnSpc>
                <a:spcPct val="95000"/>
              </a:lnSpc>
              <a:spcBef>
                <a:spcPts val="0"/>
              </a:spcBef>
              <a:spcAft>
                <a:spcPts val="0"/>
              </a:spcAft>
              <a:buClr>
                <a:srgbClr val="000000"/>
              </a:buClr>
              <a:buSzPts val="1000"/>
              <a:buFont typeface="Arial"/>
              <a:buNone/>
              <a:tabLst/>
              <a:defRPr/>
            </a:pPr>
            <a:r>
              <a:rPr kumimoji="0" lang="en-US" sz="1000" b="0" i="0" u="none" strike="noStrike" kern="0" cap="none" spc="0" normalizeH="0" baseline="0" noProof="0" dirty="0">
                <a:ln>
                  <a:noFill/>
                </a:ln>
                <a:solidFill>
                  <a:srgbClr val="000000"/>
                </a:solidFill>
                <a:effectLst/>
                <a:uLnTx/>
                <a:uFillTx/>
                <a:latin typeface="Calibri" panose="020F0502020204030204" pitchFamily="34" charset="0"/>
                <a:ea typeface="Arial Narrow"/>
                <a:cs typeface="Calibri" panose="020F0502020204030204" pitchFamily="34" charset="0"/>
                <a:sym typeface="Arial Narrow"/>
              </a:rPr>
              <a:t>M Gen Kim Colloton</a:t>
            </a:r>
            <a:r>
              <a:rPr kumimoji="0" lang="en-US" sz="1000" b="0" i="0" u="none" strike="noStrike" kern="0" cap="none" spc="0" normalizeH="0" baseline="0" noProof="0" dirty="0">
                <a:ln>
                  <a:noFill/>
                </a:ln>
                <a:solidFill>
                  <a:srgbClr val="C00000"/>
                </a:solidFill>
                <a:effectLst/>
                <a:uLnTx/>
                <a:uFillTx/>
                <a:latin typeface="Calibri" panose="020F0502020204030204" pitchFamily="34" charset="0"/>
                <a:ea typeface="Arial Narrow"/>
                <a:cs typeface="Calibri" panose="020F0502020204030204" pitchFamily="34" charset="0"/>
                <a:sym typeface="Arial Narrow"/>
              </a:rPr>
              <a:t>*</a:t>
            </a:r>
            <a:endParaRPr kumimoji="0" lang="en-US" sz="1000" b="0" i="0" u="none" strike="noStrike" kern="0" cap="none" spc="0" normalizeH="0" baseline="0" noProof="0" dirty="0">
              <a:ln>
                <a:noFill/>
              </a:ln>
              <a:solidFill>
                <a:srgbClr val="000000"/>
              </a:solidFill>
              <a:effectLst/>
              <a:uLnTx/>
              <a:uFillTx/>
              <a:latin typeface="Calibri" panose="020F0502020204030204" pitchFamily="34" charset="0"/>
              <a:ea typeface="Arial Narrow"/>
              <a:cs typeface="Calibri" panose="020F0502020204030204" pitchFamily="34" charset="0"/>
              <a:sym typeface="Arial Narrow"/>
            </a:endParaRPr>
          </a:p>
          <a:p>
            <a:pPr marL="0" marR="0" lvl="0" indent="0" algn="r" defTabSz="914400" rtl="0" eaLnBrk="1" fontAlgn="auto" latinLnBrk="0" hangingPunct="1">
              <a:lnSpc>
                <a:spcPct val="95000"/>
              </a:lnSpc>
              <a:spcBef>
                <a:spcPts val="0"/>
              </a:spcBef>
              <a:spcAft>
                <a:spcPts val="0"/>
              </a:spcAft>
              <a:buClr>
                <a:srgbClr val="000000"/>
              </a:buClr>
              <a:buSzPts val="1000"/>
              <a:buFont typeface="Arial"/>
              <a:buNone/>
              <a:tabLst/>
              <a:defRPr/>
            </a:pPr>
            <a:r>
              <a:rPr kumimoji="0" lang="en-US" sz="10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Narrow"/>
              </a:rPr>
              <a:t>US Army Corps Engr</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pic>
        <p:nvPicPr>
          <p:cNvPr id="18" name="Picture 17">
            <a:extLst>
              <a:ext uri="{FF2B5EF4-FFF2-40B4-BE49-F238E27FC236}">
                <a16:creationId xmlns:a16="http://schemas.microsoft.com/office/drawing/2014/main" id="{5C8AC38C-B32B-EEC6-2C39-C2162DAAAE1E}"/>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7360"/>
                    </a14:imgEffect>
                    <a14:imgEffect>
                      <a14:saturation sat="98000"/>
                    </a14:imgEffect>
                    <a14:imgEffect>
                      <a14:brightnessContrast bright="-3000"/>
                    </a14:imgEffect>
                  </a14:imgLayer>
                </a14:imgProps>
              </a:ext>
            </a:extLst>
          </a:blip>
          <a:srcRect l="8210" t="2340" r="10919" b="30811"/>
          <a:stretch/>
        </p:blipFill>
        <p:spPr>
          <a:xfrm>
            <a:off x="8847375" y="3427091"/>
            <a:ext cx="914400" cy="914400"/>
          </a:xfrm>
          <a:prstGeom prst="rect">
            <a:avLst/>
          </a:prstGeom>
        </p:spPr>
      </p:pic>
      <p:pic>
        <p:nvPicPr>
          <p:cNvPr id="16" name="Picture 15">
            <a:extLst>
              <a:ext uri="{FF2B5EF4-FFF2-40B4-BE49-F238E27FC236}">
                <a16:creationId xmlns:a16="http://schemas.microsoft.com/office/drawing/2014/main" id="{2C8AA3DE-50CC-2C2F-5103-F048808A4CDA}"/>
              </a:ext>
            </a:extLst>
          </p:cNvPr>
          <p:cNvPicPr>
            <a:picLocks noChangeAspect="1"/>
          </p:cNvPicPr>
          <p:nvPr/>
        </p:nvPicPr>
        <p:blipFill>
          <a:blip r:embed="rId5"/>
          <a:stretch>
            <a:fillRect/>
          </a:stretch>
        </p:blipFill>
        <p:spPr>
          <a:xfrm>
            <a:off x="2474506" y="3502695"/>
            <a:ext cx="555439" cy="419356"/>
          </a:xfrm>
          <a:prstGeom prst="rect">
            <a:avLst/>
          </a:prstGeom>
        </p:spPr>
      </p:pic>
      <p:pic>
        <p:nvPicPr>
          <p:cNvPr id="6" name="Picture 5">
            <a:extLst>
              <a:ext uri="{FF2B5EF4-FFF2-40B4-BE49-F238E27FC236}">
                <a16:creationId xmlns:a16="http://schemas.microsoft.com/office/drawing/2014/main" id="{D0D32C66-80C8-FDF0-83E2-04878A6084CF}"/>
              </a:ext>
            </a:extLst>
          </p:cNvPr>
          <p:cNvPicPr>
            <a:picLocks noChangeAspect="1"/>
          </p:cNvPicPr>
          <p:nvPr/>
        </p:nvPicPr>
        <p:blipFill>
          <a:blip r:embed="rId6"/>
          <a:stretch>
            <a:fillRect/>
          </a:stretch>
        </p:blipFill>
        <p:spPr>
          <a:xfrm>
            <a:off x="5966842" y="3427149"/>
            <a:ext cx="922867" cy="914400"/>
          </a:xfrm>
          <a:prstGeom prst="rect">
            <a:avLst/>
          </a:prstGeom>
        </p:spPr>
      </p:pic>
      <p:cxnSp>
        <p:nvCxnSpPr>
          <p:cNvPr id="808" name="Google Shape;808;p24"/>
          <p:cNvCxnSpPr/>
          <p:nvPr/>
        </p:nvCxnSpPr>
        <p:spPr>
          <a:xfrm>
            <a:off x="1825163" y="1089061"/>
            <a:ext cx="9349483" cy="0"/>
          </a:xfrm>
          <a:prstGeom prst="straightConnector1">
            <a:avLst/>
          </a:prstGeom>
          <a:noFill/>
          <a:ln w="9525" cap="flat" cmpd="sng">
            <a:solidFill>
              <a:schemeClr val="dk1"/>
            </a:solidFill>
            <a:prstDash val="solid"/>
            <a:round/>
            <a:headEnd type="none" w="sm" len="sm"/>
            <a:tailEnd type="none" w="sm" len="sm"/>
          </a:ln>
        </p:spPr>
      </p:cxnSp>
      <p:pic>
        <p:nvPicPr>
          <p:cNvPr id="811" name="Google Shape;811;p24"/>
          <p:cNvPicPr preferRelativeResize="0"/>
          <p:nvPr/>
        </p:nvPicPr>
        <p:blipFill rotWithShape="1">
          <a:blip r:embed="rId7">
            <a:alphaModFix/>
          </a:blip>
          <a:srcRect b="4972"/>
          <a:stretch/>
        </p:blipFill>
        <p:spPr>
          <a:xfrm>
            <a:off x="5968634" y="1461717"/>
            <a:ext cx="914400" cy="914400"/>
          </a:xfrm>
          <a:prstGeom prst="rect">
            <a:avLst/>
          </a:prstGeom>
          <a:noFill/>
          <a:ln>
            <a:noFill/>
          </a:ln>
        </p:spPr>
      </p:pic>
      <p:pic>
        <p:nvPicPr>
          <p:cNvPr id="812" name="Google Shape;812;p24"/>
          <p:cNvPicPr preferRelativeResize="0"/>
          <p:nvPr/>
        </p:nvPicPr>
        <p:blipFill rotWithShape="1">
          <a:blip r:embed="rId8">
            <a:alphaModFix/>
          </a:blip>
          <a:srcRect/>
          <a:stretch/>
        </p:blipFill>
        <p:spPr>
          <a:xfrm>
            <a:off x="3125222" y="3420185"/>
            <a:ext cx="910455" cy="914400"/>
          </a:xfrm>
          <a:prstGeom prst="rect">
            <a:avLst/>
          </a:prstGeom>
          <a:noFill/>
          <a:ln>
            <a:noFill/>
          </a:ln>
        </p:spPr>
      </p:pic>
      <p:pic>
        <p:nvPicPr>
          <p:cNvPr id="813" name="Google Shape;813;p24"/>
          <p:cNvPicPr preferRelativeResize="0"/>
          <p:nvPr/>
        </p:nvPicPr>
        <p:blipFill rotWithShape="1">
          <a:blip r:embed="rId9">
            <a:alphaModFix/>
          </a:blip>
          <a:srcRect/>
          <a:stretch/>
        </p:blipFill>
        <p:spPr>
          <a:xfrm>
            <a:off x="3127821" y="1461318"/>
            <a:ext cx="905256" cy="914400"/>
          </a:xfrm>
          <a:prstGeom prst="rect">
            <a:avLst/>
          </a:prstGeom>
          <a:noFill/>
          <a:ln>
            <a:noFill/>
          </a:ln>
        </p:spPr>
      </p:pic>
      <p:sp>
        <p:nvSpPr>
          <p:cNvPr id="814" name="Google Shape;814;p24"/>
          <p:cNvSpPr/>
          <p:nvPr/>
        </p:nvSpPr>
        <p:spPr>
          <a:xfrm>
            <a:off x="2020489" y="5875560"/>
            <a:ext cx="1000275" cy="438582"/>
          </a:xfrm>
          <a:prstGeom prst="rect">
            <a:avLst/>
          </a:prstGeom>
          <a:noFill/>
          <a:ln>
            <a:noFill/>
          </a:ln>
        </p:spPr>
        <p:txBody>
          <a:bodyPr spcFirstLastPara="1" wrap="square" lIns="0" tIns="0" rIns="0" bIns="0" anchor="t" anchorCtr="0">
            <a:spAutoFit/>
          </a:bodyPr>
          <a:lstStyle/>
          <a:p>
            <a:pPr marL="0" marR="0" lvl="0" indent="0" algn="r" defTabSz="914400" rtl="0" eaLnBrk="1" fontAlgn="auto" latinLnBrk="0" hangingPunct="1">
              <a:lnSpc>
                <a:spcPct val="95000"/>
              </a:lnSpc>
              <a:spcBef>
                <a:spcPts val="0"/>
              </a:spcBef>
              <a:spcAft>
                <a:spcPts val="0"/>
              </a:spcAft>
              <a:buClr>
                <a:srgbClr val="000000"/>
              </a:buClr>
              <a:buSzPts val="1000"/>
              <a:buFont typeface="Arial"/>
              <a:buNone/>
              <a:tabLst/>
              <a:defRPr/>
            </a:pPr>
            <a:r>
              <a:rPr kumimoji="0" lang="en-US" sz="1000" b="0" i="0" u="none" strike="noStrike" kern="0" cap="none" spc="0" normalizeH="0" baseline="0" noProof="0">
                <a:ln>
                  <a:noFill/>
                </a:ln>
                <a:solidFill>
                  <a:srgbClr val="000000"/>
                </a:solidFill>
                <a:effectLst/>
                <a:uLnTx/>
                <a:uFillTx/>
                <a:latin typeface="Calibri" panose="020F0502020204030204" pitchFamily="34" charset="0"/>
                <a:ea typeface="Arial Narrow"/>
                <a:cs typeface="Calibri" panose="020F0502020204030204" pitchFamily="34" charset="0"/>
                <a:sym typeface="Arial Narrow"/>
              </a:rPr>
              <a:t>Don Clark</a:t>
            </a:r>
            <a:r>
              <a:rPr kumimoji="0" lang="en-US" sz="1000" b="0" i="0" u="none" strike="noStrike" kern="0" cap="none" spc="0" normalizeH="0" baseline="0" noProof="0">
                <a:ln>
                  <a:noFill/>
                </a:ln>
                <a:solidFill>
                  <a:srgbClr val="C00000"/>
                </a:solidFill>
                <a:effectLst/>
                <a:uLnTx/>
                <a:uFillTx/>
                <a:latin typeface="Calibri" panose="020F0502020204030204" pitchFamily="34" charset="0"/>
                <a:ea typeface="Arial Narrow"/>
                <a:cs typeface="Calibri" panose="020F0502020204030204" pitchFamily="34" charset="0"/>
                <a:sym typeface="Arial Narrow"/>
              </a:rPr>
              <a:t>*</a:t>
            </a: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r" defTabSz="914400" rtl="0" eaLnBrk="1" fontAlgn="auto" latinLnBrk="0" hangingPunct="1">
              <a:lnSpc>
                <a:spcPct val="95000"/>
              </a:lnSpc>
              <a:spcBef>
                <a:spcPts val="0"/>
              </a:spcBef>
              <a:spcAft>
                <a:spcPts val="0"/>
              </a:spcAft>
              <a:buClr>
                <a:srgbClr val="000000"/>
              </a:buClr>
              <a:buSzPts val="1000"/>
              <a:buFont typeface="Arial"/>
              <a:buNone/>
              <a:tabLst/>
              <a:defRPr/>
            </a:pPr>
            <a:r>
              <a:rPr kumimoji="0" lang="en-US" sz="1000" b="0" i="0" u="none" strike="noStrike" kern="0" cap="none" spc="0" normalizeH="0" baseline="0" noProof="0">
                <a:ln>
                  <a:noFill/>
                </a:ln>
                <a:solidFill>
                  <a:srgbClr val="000000"/>
                </a:solidFill>
                <a:effectLst/>
                <a:uLnTx/>
                <a:uFillTx/>
                <a:latin typeface="Calibri" panose="020F0502020204030204" pitchFamily="34" charset="0"/>
                <a:ea typeface="Arial Narrow"/>
                <a:cs typeface="Calibri" panose="020F0502020204030204" pitchFamily="34" charset="0"/>
                <a:sym typeface="Arial Narrow"/>
              </a:rPr>
              <a:t>Co-CEO &amp; Co-Owner</a:t>
            </a: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15" name="Google Shape;815;p24"/>
          <p:cNvSpPr/>
          <p:nvPr/>
        </p:nvSpPr>
        <p:spPr>
          <a:xfrm>
            <a:off x="1861793" y="2005342"/>
            <a:ext cx="1158971" cy="438582"/>
          </a:xfrm>
          <a:prstGeom prst="rect">
            <a:avLst/>
          </a:prstGeom>
          <a:noFill/>
          <a:ln>
            <a:noFill/>
          </a:ln>
        </p:spPr>
        <p:txBody>
          <a:bodyPr spcFirstLastPara="1" wrap="square" lIns="0" tIns="0" rIns="0" bIns="0" anchor="t" anchorCtr="0">
            <a:spAutoFit/>
          </a:bodyPr>
          <a:lstStyle/>
          <a:p>
            <a:pPr marL="0" marR="0" lvl="0" indent="0" algn="r" defTabSz="914400" rtl="0" eaLnBrk="1" fontAlgn="auto" latinLnBrk="0" hangingPunct="1">
              <a:lnSpc>
                <a:spcPct val="95000"/>
              </a:lnSpc>
              <a:spcBef>
                <a:spcPts val="0"/>
              </a:spcBef>
              <a:spcAft>
                <a:spcPts val="0"/>
              </a:spcAft>
              <a:buClr>
                <a:srgbClr val="000000"/>
              </a:buClr>
              <a:buSzPts val="1000"/>
              <a:buFont typeface="Arial"/>
              <a:buNone/>
              <a:tabLst/>
              <a:defRPr/>
            </a:pPr>
            <a:r>
              <a:rPr kumimoji="0" lang="en-US" sz="1000" b="0" i="0" u="none" strike="noStrike" kern="0" cap="none" spc="0" normalizeH="0" baseline="0" noProof="0" dirty="0" err="1">
                <a:ln>
                  <a:noFill/>
                </a:ln>
                <a:solidFill>
                  <a:srgbClr val="000000"/>
                </a:solidFill>
                <a:effectLst/>
                <a:uLnTx/>
                <a:uFillTx/>
                <a:latin typeface="Calibri" panose="020F0502020204030204" pitchFamily="34" charset="0"/>
                <a:ea typeface="Arial Narrow"/>
                <a:cs typeface="Calibri" panose="020F0502020204030204" pitchFamily="34" charset="0"/>
                <a:sym typeface="Arial Narrow"/>
              </a:rPr>
              <a:t>Schatzie</a:t>
            </a:r>
            <a:r>
              <a:rPr kumimoji="0" lang="en-US" sz="1000" b="0" i="0" u="none" strike="noStrike" kern="0" cap="none" spc="0" normalizeH="0" baseline="0" noProof="0" dirty="0">
                <a:ln>
                  <a:noFill/>
                </a:ln>
                <a:solidFill>
                  <a:srgbClr val="000000"/>
                </a:solidFill>
                <a:effectLst/>
                <a:uLnTx/>
                <a:uFillTx/>
                <a:latin typeface="Calibri" panose="020F0502020204030204" pitchFamily="34" charset="0"/>
                <a:ea typeface="Arial Narrow"/>
                <a:cs typeface="Calibri" panose="020F0502020204030204" pitchFamily="34" charset="0"/>
                <a:sym typeface="Arial Narrow"/>
              </a:rPr>
              <a:t> Allen-Jefferson</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r" defTabSz="914400" rtl="0" eaLnBrk="1" fontAlgn="auto" latinLnBrk="0" hangingPunct="1">
              <a:lnSpc>
                <a:spcPct val="95000"/>
              </a:lnSpc>
              <a:spcBef>
                <a:spcPts val="0"/>
              </a:spcBef>
              <a:spcAft>
                <a:spcPts val="0"/>
              </a:spcAft>
              <a:buClr>
                <a:srgbClr val="000000"/>
              </a:buClr>
              <a:buSzPts val="1000"/>
              <a:buFont typeface="Arial"/>
              <a:buNone/>
              <a:tabLst/>
              <a:defRPr/>
            </a:pPr>
            <a:r>
              <a:rPr kumimoji="0" lang="en-US" sz="1000" b="0" i="0" u="none" strike="noStrike" kern="0" cap="none" spc="0" normalizeH="0" baseline="0" noProof="0" dirty="0">
                <a:ln>
                  <a:noFill/>
                </a:ln>
                <a:solidFill>
                  <a:srgbClr val="000000"/>
                </a:solidFill>
                <a:effectLst/>
                <a:uLnTx/>
                <a:uFillTx/>
                <a:latin typeface="Calibri" panose="020F0502020204030204" pitchFamily="34" charset="0"/>
                <a:ea typeface="Arial Narrow"/>
                <a:cs typeface="Calibri" panose="020F0502020204030204" pitchFamily="34" charset="0"/>
                <a:sym typeface="Arial Narrow"/>
              </a:rPr>
              <a:t>President</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16" name="Google Shape;816;p24"/>
          <p:cNvSpPr/>
          <p:nvPr/>
        </p:nvSpPr>
        <p:spPr>
          <a:xfrm>
            <a:off x="5045771" y="4989942"/>
            <a:ext cx="798295" cy="438582"/>
          </a:xfrm>
          <a:prstGeom prst="rect">
            <a:avLst/>
          </a:prstGeom>
          <a:noFill/>
          <a:ln>
            <a:noFill/>
          </a:ln>
        </p:spPr>
        <p:txBody>
          <a:bodyPr spcFirstLastPara="1" wrap="square" lIns="0" tIns="0" rIns="0" bIns="0" anchor="t" anchorCtr="0">
            <a:spAutoFit/>
          </a:bodyPr>
          <a:lstStyle/>
          <a:p>
            <a:pPr marL="0" marR="0" lvl="0" indent="0" algn="r" defTabSz="914400" rtl="0" eaLnBrk="1" fontAlgn="auto" latinLnBrk="0" hangingPunct="1">
              <a:lnSpc>
                <a:spcPct val="95000"/>
              </a:lnSpc>
              <a:spcBef>
                <a:spcPts val="0"/>
              </a:spcBef>
              <a:spcAft>
                <a:spcPts val="0"/>
              </a:spcAft>
              <a:buClr>
                <a:srgbClr val="000000"/>
              </a:buClr>
              <a:buSzPts val="1000"/>
              <a:buFont typeface="Arial"/>
              <a:buNone/>
              <a:tabLst/>
              <a:defRPr/>
            </a:pPr>
            <a:r>
              <a:rPr kumimoji="0" lang="en-US" sz="1000" b="0" i="0" u="none" strike="noStrike" kern="0" cap="none" spc="0" normalizeH="0" baseline="0" noProof="0" dirty="0">
                <a:ln>
                  <a:noFill/>
                </a:ln>
                <a:solidFill>
                  <a:srgbClr val="000000"/>
                </a:solidFill>
                <a:effectLst/>
                <a:uLnTx/>
                <a:uFillTx/>
                <a:latin typeface="Calibri" panose="020F0502020204030204" pitchFamily="34" charset="0"/>
                <a:ea typeface="Arial Narrow"/>
                <a:cs typeface="Calibri" panose="020F0502020204030204" pitchFamily="34" charset="0"/>
                <a:sym typeface="Arial Narrow"/>
              </a:rPr>
              <a:t>Dev Krishnan</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r" defTabSz="914400" rtl="0" eaLnBrk="1" fontAlgn="auto" latinLnBrk="0" hangingPunct="1">
              <a:lnSpc>
                <a:spcPct val="95000"/>
              </a:lnSpc>
              <a:spcBef>
                <a:spcPts val="0"/>
              </a:spcBef>
              <a:spcAft>
                <a:spcPts val="0"/>
              </a:spcAft>
              <a:buClr>
                <a:srgbClr val="000000"/>
              </a:buClr>
              <a:buSzPts val="1000"/>
              <a:buFont typeface="Arial"/>
              <a:buNone/>
              <a:tabLst/>
              <a:defRPr/>
            </a:pPr>
            <a:r>
              <a:rPr kumimoji="0" lang="en-US" sz="1000" b="0" i="0" u="none" strike="noStrike" kern="0" cap="none" spc="0" normalizeH="0" baseline="0" noProof="0" dirty="0">
                <a:ln>
                  <a:noFill/>
                </a:ln>
                <a:solidFill>
                  <a:srgbClr val="000000"/>
                </a:solidFill>
                <a:effectLst/>
                <a:uLnTx/>
                <a:uFillTx/>
                <a:latin typeface="Calibri" panose="020F0502020204030204" pitchFamily="34" charset="0"/>
                <a:ea typeface="Arial Narrow"/>
                <a:cs typeface="Calibri" panose="020F0502020204030204" pitchFamily="34" charset="0"/>
                <a:sym typeface="Arial Narrow"/>
              </a:rPr>
              <a:t>CEO &amp; President</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17" name="Google Shape;817;p24"/>
          <p:cNvSpPr/>
          <p:nvPr/>
        </p:nvSpPr>
        <p:spPr>
          <a:xfrm>
            <a:off x="4670668" y="2025321"/>
            <a:ext cx="1173398" cy="292388"/>
          </a:xfrm>
          <a:prstGeom prst="rect">
            <a:avLst/>
          </a:prstGeom>
          <a:noFill/>
          <a:ln>
            <a:noFill/>
          </a:ln>
        </p:spPr>
        <p:txBody>
          <a:bodyPr spcFirstLastPara="1" wrap="square" lIns="0" tIns="0" rIns="0" bIns="0" anchor="t" anchorCtr="0">
            <a:spAutoFit/>
          </a:bodyPr>
          <a:lstStyle/>
          <a:p>
            <a:pPr marL="0" marR="0" lvl="0" indent="0" algn="r" defTabSz="914400" rtl="0" eaLnBrk="1" fontAlgn="auto" latinLnBrk="0" hangingPunct="1">
              <a:lnSpc>
                <a:spcPct val="95000"/>
              </a:lnSpc>
              <a:spcBef>
                <a:spcPts val="0"/>
              </a:spcBef>
              <a:spcAft>
                <a:spcPts val="0"/>
              </a:spcAft>
              <a:buClr>
                <a:srgbClr val="000000"/>
              </a:buClr>
              <a:buSzPts val="1000"/>
              <a:buFont typeface="Arial"/>
              <a:buNone/>
              <a:tabLst/>
              <a:defRPr/>
            </a:pPr>
            <a:r>
              <a:rPr kumimoji="0" lang="en-US" sz="1000" b="0" i="0" u="none" strike="noStrike" kern="0" cap="none" spc="0" normalizeH="0" baseline="0" noProof="0" dirty="0">
                <a:ln>
                  <a:noFill/>
                </a:ln>
                <a:solidFill>
                  <a:srgbClr val="000000"/>
                </a:solidFill>
                <a:effectLst/>
                <a:uLnTx/>
                <a:uFillTx/>
                <a:latin typeface="Calibri" panose="020F0502020204030204" pitchFamily="34" charset="0"/>
                <a:ea typeface="Arial Narrow"/>
                <a:cs typeface="Calibri" panose="020F0502020204030204" pitchFamily="34" charset="0"/>
                <a:sym typeface="Arial Narrow"/>
              </a:rPr>
              <a:t>George </a:t>
            </a:r>
            <a:r>
              <a:rPr kumimoji="0" lang="en-US" sz="1000" b="0" i="0" u="none" strike="noStrike" kern="0" cap="none" spc="0" normalizeH="0" baseline="0" noProof="0" dirty="0" err="1">
                <a:ln>
                  <a:noFill/>
                </a:ln>
                <a:solidFill>
                  <a:srgbClr val="000000"/>
                </a:solidFill>
                <a:effectLst/>
                <a:uLnTx/>
                <a:uFillTx/>
                <a:latin typeface="Calibri" panose="020F0502020204030204" pitchFamily="34" charset="0"/>
                <a:ea typeface="Arial Narrow"/>
                <a:cs typeface="Calibri" panose="020F0502020204030204" pitchFamily="34" charset="0"/>
                <a:sym typeface="Arial Narrow"/>
              </a:rPr>
              <a:t>Pla</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r" defTabSz="914400" rtl="0" eaLnBrk="1" fontAlgn="auto" latinLnBrk="0" hangingPunct="1">
              <a:lnSpc>
                <a:spcPct val="95000"/>
              </a:lnSpc>
              <a:spcBef>
                <a:spcPts val="0"/>
              </a:spcBef>
              <a:spcAft>
                <a:spcPts val="0"/>
              </a:spcAft>
              <a:buClr>
                <a:srgbClr val="000000"/>
              </a:buClr>
              <a:buSzPts val="1000"/>
              <a:buFont typeface="Arial"/>
              <a:buNone/>
              <a:tabLst/>
              <a:defRPr/>
            </a:pPr>
            <a:r>
              <a:rPr kumimoji="0" lang="en-US" sz="1000" b="0" i="0" u="none" strike="noStrike" kern="0" cap="none" spc="0" normalizeH="0" baseline="0" noProof="0" dirty="0">
                <a:ln>
                  <a:noFill/>
                </a:ln>
                <a:solidFill>
                  <a:srgbClr val="000000"/>
                </a:solidFill>
                <a:effectLst/>
                <a:uLnTx/>
                <a:uFillTx/>
                <a:latin typeface="Calibri" panose="020F0502020204030204" pitchFamily="34" charset="0"/>
                <a:ea typeface="Arial Narrow"/>
                <a:cs typeface="Calibri" panose="020F0502020204030204" pitchFamily="34" charset="0"/>
                <a:sym typeface="Arial Narrow"/>
              </a:rPr>
              <a:t>CEO, Pres, Founder</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18" name="Google Shape;818;p24"/>
          <p:cNvSpPr/>
          <p:nvPr/>
        </p:nvSpPr>
        <p:spPr>
          <a:xfrm>
            <a:off x="2002317" y="3950972"/>
            <a:ext cx="1043555" cy="438582"/>
          </a:xfrm>
          <a:prstGeom prst="rect">
            <a:avLst/>
          </a:prstGeom>
          <a:noFill/>
          <a:ln>
            <a:noFill/>
          </a:ln>
        </p:spPr>
        <p:txBody>
          <a:bodyPr spcFirstLastPara="1" wrap="square" lIns="0" tIns="0" rIns="0" bIns="0" anchor="t" anchorCtr="0">
            <a:spAutoFit/>
          </a:bodyPr>
          <a:lstStyle/>
          <a:p>
            <a:pPr marL="0" marR="0" lvl="0" indent="0" algn="r" defTabSz="914400" rtl="0" eaLnBrk="1" fontAlgn="auto" latinLnBrk="0" hangingPunct="1">
              <a:lnSpc>
                <a:spcPct val="95000"/>
              </a:lnSpc>
              <a:spcBef>
                <a:spcPts val="0"/>
              </a:spcBef>
              <a:spcAft>
                <a:spcPts val="0"/>
              </a:spcAft>
              <a:buClr>
                <a:srgbClr val="000000"/>
              </a:buClr>
              <a:buSzPts val="1000"/>
              <a:buFont typeface="Arial"/>
              <a:buNone/>
              <a:tabLst/>
              <a:defRPr/>
            </a:pPr>
            <a:r>
              <a:rPr kumimoji="0" lang="en-US" sz="1000" b="0" i="0" u="none" strike="noStrike" kern="0" cap="none" spc="0" normalizeH="0" baseline="0" noProof="0" dirty="0">
                <a:ln>
                  <a:noFill/>
                </a:ln>
                <a:solidFill>
                  <a:srgbClr val="000000"/>
                </a:solidFill>
                <a:effectLst/>
                <a:uLnTx/>
                <a:uFillTx/>
                <a:latin typeface="Calibri" panose="020F0502020204030204" pitchFamily="34" charset="0"/>
                <a:ea typeface="Arial Narrow"/>
                <a:cs typeface="Calibri" panose="020F0502020204030204" pitchFamily="34" charset="0"/>
                <a:sym typeface="Arial Narrow"/>
              </a:rPr>
              <a:t>Catherine Hunt Ryan</a:t>
            </a:r>
            <a:r>
              <a:rPr kumimoji="0" lang="en-US" sz="1000" b="0" i="0" u="none" strike="noStrike" kern="0" cap="none" spc="0" normalizeH="0" baseline="0" noProof="0" dirty="0">
                <a:ln>
                  <a:noFill/>
                </a:ln>
                <a:solidFill>
                  <a:srgbClr val="C00000"/>
                </a:solidFill>
                <a:effectLst/>
                <a:uLnTx/>
                <a:uFillTx/>
                <a:latin typeface="Calibri" panose="020F0502020204030204" pitchFamily="34" charset="0"/>
                <a:ea typeface="Arial Narrow"/>
                <a:cs typeface="Calibri" panose="020F0502020204030204" pitchFamily="34" charset="0"/>
                <a:sym typeface="Arial Narrow"/>
              </a:rPr>
              <a:t>*</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r" defTabSz="914400" rtl="0" eaLnBrk="1" fontAlgn="auto" latinLnBrk="0" hangingPunct="1">
              <a:lnSpc>
                <a:spcPct val="95000"/>
              </a:lnSpc>
              <a:spcBef>
                <a:spcPts val="0"/>
              </a:spcBef>
              <a:spcAft>
                <a:spcPts val="0"/>
              </a:spcAft>
              <a:buClr>
                <a:srgbClr val="000000"/>
              </a:buClr>
              <a:buSzPts val="1000"/>
              <a:buFont typeface="Arial"/>
              <a:buNone/>
              <a:tabLst/>
              <a:defRPr/>
            </a:pPr>
            <a:r>
              <a:rPr kumimoji="0" lang="en-US" sz="1000" b="0" i="0" u="none" strike="noStrike" kern="0" cap="none" spc="0" normalizeH="0" baseline="0" noProof="0" dirty="0">
                <a:ln>
                  <a:noFill/>
                </a:ln>
                <a:solidFill>
                  <a:srgbClr val="000000"/>
                </a:solidFill>
                <a:effectLst/>
                <a:uLnTx/>
                <a:uFillTx/>
                <a:latin typeface="Calibri" panose="020F0502020204030204" pitchFamily="34" charset="0"/>
                <a:ea typeface="Arial Narrow"/>
                <a:cs typeface="Calibri" panose="020F0502020204030204" pitchFamily="34" charset="0"/>
                <a:sym typeface="Arial Narrow"/>
              </a:rPr>
              <a:t>Pres, </a:t>
            </a:r>
            <a:r>
              <a:rPr kumimoji="0" lang="en-US" sz="1000" b="0" i="0" u="none" strike="noStrike" kern="0" cap="none" spc="0" normalizeH="0" baseline="0" noProof="0" dirty="0" err="1">
                <a:ln>
                  <a:noFill/>
                </a:ln>
                <a:solidFill>
                  <a:srgbClr val="000000"/>
                </a:solidFill>
                <a:effectLst/>
                <a:uLnTx/>
                <a:uFillTx/>
                <a:latin typeface="Calibri" panose="020F0502020204030204" pitchFamily="34" charset="0"/>
                <a:ea typeface="Arial Narrow"/>
                <a:cs typeface="Calibri" panose="020F0502020204030204" pitchFamily="34" charset="0"/>
                <a:sym typeface="Arial Narrow"/>
              </a:rPr>
              <a:t>Mfg</a:t>
            </a:r>
            <a:r>
              <a:rPr kumimoji="0" lang="en-US" sz="1000" b="0" i="0" u="none" strike="noStrike" kern="0" cap="none" spc="0" normalizeH="0" baseline="0" noProof="0" dirty="0">
                <a:ln>
                  <a:noFill/>
                </a:ln>
                <a:solidFill>
                  <a:srgbClr val="000000"/>
                </a:solidFill>
                <a:effectLst/>
                <a:uLnTx/>
                <a:uFillTx/>
                <a:latin typeface="Calibri" panose="020F0502020204030204" pitchFamily="34" charset="0"/>
                <a:ea typeface="Arial Narrow"/>
                <a:cs typeface="Calibri" panose="020F0502020204030204" pitchFamily="34" charset="0"/>
                <a:sym typeface="Arial Narrow"/>
              </a:rPr>
              <a:t> &amp; Tech  </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19" name="Google Shape;819;p24"/>
          <p:cNvSpPr/>
          <p:nvPr/>
        </p:nvSpPr>
        <p:spPr>
          <a:xfrm>
            <a:off x="4737883" y="5863678"/>
            <a:ext cx="1120500" cy="584775"/>
          </a:xfrm>
          <a:prstGeom prst="rect">
            <a:avLst/>
          </a:prstGeom>
          <a:noFill/>
          <a:ln>
            <a:noFill/>
          </a:ln>
        </p:spPr>
        <p:txBody>
          <a:bodyPr spcFirstLastPara="1" wrap="square" lIns="0" tIns="0" rIns="0" bIns="0" anchor="t" anchorCtr="0">
            <a:spAutoFit/>
          </a:bodyPr>
          <a:lstStyle/>
          <a:p>
            <a:pPr marL="0" marR="0" lvl="0" indent="0" algn="r" defTabSz="914400" rtl="0" eaLnBrk="1" fontAlgn="auto" latinLnBrk="0" hangingPunct="1">
              <a:lnSpc>
                <a:spcPct val="95000"/>
              </a:lnSpc>
              <a:spcBef>
                <a:spcPts val="0"/>
              </a:spcBef>
              <a:spcAft>
                <a:spcPts val="0"/>
              </a:spcAft>
              <a:buClr>
                <a:srgbClr val="000000"/>
              </a:buClr>
              <a:buSzPts val="1000"/>
              <a:buFont typeface="Arial"/>
              <a:buNone/>
              <a:tabLst/>
              <a:defRPr/>
            </a:pPr>
            <a:r>
              <a:rPr kumimoji="0" lang="en-US" sz="1000" b="0" i="0" u="none" strike="noStrike" kern="0" cap="none" spc="0" normalizeH="0" baseline="0" noProof="0">
                <a:ln>
                  <a:noFill/>
                </a:ln>
                <a:solidFill>
                  <a:srgbClr val="000000"/>
                </a:solidFill>
                <a:effectLst/>
                <a:uLnTx/>
                <a:uFillTx/>
                <a:latin typeface="Calibri" panose="020F0502020204030204" pitchFamily="34" charset="0"/>
                <a:ea typeface="Arial Narrow"/>
                <a:cs typeface="Calibri" panose="020F0502020204030204" pitchFamily="34" charset="0"/>
                <a:sym typeface="Arial Narrow"/>
              </a:rPr>
              <a:t>Michael Walton</a:t>
            </a:r>
            <a:r>
              <a:rPr kumimoji="0" lang="en-US" sz="1000" b="0" i="0" u="none" strike="noStrike" kern="0" cap="none" spc="0" normalizeH="0" baseline="0" noProof="0">
                <a:ln>
                  <a:noFill/>
                </a:ln>
                <a:solidFill>
                  <a:srgbClr val="C00000"/>
                </a:solidFill>
                <a:effectLst/>
                <a:uLnTx/>
                <a:uFillTx/>
                <a:latin typeface="Calibri" panose="020F0502020204030204" pitchFamily="34" charset="0"/>
                <a:ea typeface="Arial Narrow"/>
                <a:cs typeface="Calibri" panose="020F0502020204030204" pitchFamily="34" charset="0"/>
                <a:sym typeface="Arial Narrow"/>
              </a:rPr>
              <a:t>*</a:t>
            </a: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r" defTabSz="914400" rtl="0" eaLnBrk="1" fontAlgn="auto" latinLnBrk="0" hangingPunct="1">
              <a:lnSpc>
                <a:spcPct val="95000"/>
              </a:lnSpc>
              <a:spcBef>
                <a:spcPts val="0"/>
              </a:spcBef>
              <a:spcAft>
                <a:spcPts val="0"/>
              </a:spcAft>
              <a:buClr>
                <a:srgbClr val="000000"/>
              </a:buClr>
              <a:buSzPts val="1000"/>
              <a:buFont typeface="Arial"/>
              <a:buNone/>
              <a:tabLst/>
              <a:defRPr/>
            </a:pPr>
            <a:r>
              <a:rPr kumimoji="0" lang="en-US" sz="1000" b="0" i="0" u="none" strike="noStrike" kern="0" cap="none" spc="0" normalizeH="0" baseline="0" noProof="0">
                <a:ln>
                  <a:noFill/>
                </a:ln>
                <a:solidFill>
                  <a:srgbClr val="000000"/>
                </a:solidFill>
                <a:effectLst/>
                <a:uLnTx/>
                <a:uFillTx/>
                <a:latin typeface="Calibri" panose="020F0502020204030204" pitchFamily="34" charset="0"/>
                <a:ea typeface="Arial Narrow"/>
                <a:cs typeface="Calibri" panose="020F0502020204030204" pitchFamily="34" charset="0"/>
                <a:sym typeface="Arial Narrow"/>
              </a:rPr>
              <a:t>Exec Secretary</a:t>
            </a: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r" defTabSz="914400" rtl="0" eaLnBrk="1" fontAlgn="auto" latinLnBrk="0" hangingPunct="1">
              <a:lnSpc>
                <a:spcPct val="95000"/>
              </a:lnSpc>
              <a:spcBef>
                <a:spcPts val="0"/>
              </a:spcBef>
              <a:spcAft>
                <a:spcPts val="0"/>
              </a:spcAft>
              <a:buClr>
                <a:srgbClr val="000000"/>
              </a:buClr>
              <a:buSzPts val="1000"/>
              <a:buFont typeface="Arial"/>
              <a:buNone/>
              <a:tabLst/>
              <a:defRPr/>
            </a:pPr>
            <a:r>
              <a:rPr kumimoji="0" lang="en-US" sz="1000" b="0" i="0" u="none" strike="noStrike" kern="0" cap="none" spc="0" normalizeH="0" baseline="0" noProof="0">
                <a:ln>
                  <a:noFill/>
                </a:ln>
                <a:solidFill>
                  <a:srgbClr val="000000"/>
                </a:solidFill>
                <a:effectLst/>
                <a:uLnTx/>
                <a:uFillTx/>
                <a:latin typeface="Calibri" panose="020F0502020204030204" pitchFamily="34" charset="0"/>
                <a:ea typeface="Arial Narrow"/>
                <a:cs typeface="Calibri" panose="020F0502020204030204" pitchFamily="34" charset="0"/>
                <a:sym typeface="Arial Narrow"/>
              </a:rPr>
              <a:t>Constr Employers’ Assn</a:t>
            </a: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pic>
        <p:nvPicPr>
          <p:cNvPr id="820" name="Google Shape;820;p24"/>
          <p:cNvPicPr preferRelativeResize="0"/>
          <p:nvPr/>
        </p:nvPicPr>
        <p:blipFill rotWithShape="1">
          <a:blip r:embed="rId10">
            <a:alphaModFix/>
          </a:blip>
          <a:srcRect/>
          <a:stretch/>
        </p:blipFill>
        <p:spPr>
          <a:xfrm>
            <a:off x="5971076" y="4409865"/>
            <a:ext cx="914400" cy="914400"/>
          </a:xfrm>
          <a:prstGeom prst="rect">
            <a:avLst/>
          </a:prstGeom>
          <a:noFill/>
          <a:ln>
            <a:noFill/>
          </a:ln>
        </p:spPr>
      </p:pic>
      <p:sp>
        <p:nvSpPr>
          <p:cNvPr id="821" name="Google Shape;821;p24"/>
          <p:cNvSpPr/>
          <p:nvPr/>
        </p:nvSpPr>
        <p:spPr>
          <a:xfrm>
            <a:off x="8131241" y="5899598"/>
            <a:ext cx="629980" cy="438582"/>
          </a:xfrm>
          <a:prstGeom prst="rect">
            <a:avLst/>
          </a:prstGeom>
          <a:noFill/>
          <a:ln>
            <a:noFill/>
          </a:ln>
        </p:spPr>
        <p:txBody>
          <a:bodyPr spcFirstLastPara="1" wrap="square" lIns="0" tIns="0" rIns="0" bIns="0" anchor="t" anchorCtr="0">
            <a:spAutoFit/>
          </a:bodyPr>
          <a:lstStyle/>
          <a:p>
            <a:pPr marL="0" marR="0" lvl="0" indent="0" algn="r" defTabSz="914400" rtl="0" eaLnBrk="1" fontAlgn="auto" latinLnBrk="0" hangingPunct="1">
              <a:lnSpc>
                <a:spcPct val="95000"/>
              </a:lnSpc>
              <a:spcBef>
                <a:spcPts val="0"/>
              </a:spcBef>
              <a:spcAft>
                <a:spcPts val="0"/>
              </a:spcAft>
              <a:buClr>
                <a:srgbClr val="000000"/>
              </a:buClr>
              <a:buSzPts val="1000"/>
              <a:buFont typeface="Arial"/>
              <a:buNone/>
              <a:tabLst/>
              <a:defRPr/>
            </a:pPr>
            <a:r>
              <a:rPr kumimoji="0" lang="en-US" sz="1000" b="0" i="0" u="none" strike="noStrike" kern="0" cap="none" spc="0" normalizeH="0" baseline="0" noProof="0" dirty="0" err="1">
                <a:ln>
                  <a:noFill/>
                </a:ln>
                <a:solidFill>
                  <a:srgbClr val="000000"/>
                </a:solidFill>
                <a:effectLst/>
                <a:uLnTx/>
                <a:uFillTx/>
                <a:latin typeface="Calibri" panose="020F0502020204030204" pitchFamily="34" charset="0"/>
                <a:ea typeface="Arial Narrow"/>
                <a:cs typeface="Calibri" panose="020F0502020204030204" pitchFamily="34" charset="0"/>
                <a:sym typeface="Arial Narrow"/>
              </a:rPr>
              <a:t>Başar</a:t>
            </a:r>
            <a:r>
              <a:rPr kumimoji="0" lang="en-US" sz="1000" b="0" i="0" u="none" strike="noStrike" kern="0" cap="none" spc="0" normalizeH="0" baseline="0" noProof="0" dirty="0">
                <a:ln>
                  <a:noFill/>
                </a:ln>
                <a:solidFill>
                  <a:srgbClr val="000000"/>
                </a:solidFill>
                <a:effectLst/>
                <a:uLnTx/>
                <a:uFillTx/>
                <a:latin typeface="Calibri" panose="020F0502020204030204" pitchFamily="34" charset="0"/>
                <a:ea typeface="Arial Narrow"/>
                <a:cs typeface="Calibri" panose="020F0502020204030204" pitchFamily="34" charset="0"/>
                <a:sym typeface="Arial Narrow"/>
              </a:rPr>
              <a:t> </a:t>
            </a:r>
            <a:r>
              <a:rPr kumimoji="0" lang="en-US" sz="1000" b="0" i="0" u="none" strike="noStrike" kern="0" cap="none" spc="0" normalizeH="0" baseline="0" noProof="0" dirty="0" err="1">
                <a:ln>
                  <a:noFill/>
                </a:ln>
                <a:solidFill>
                  <a:srgbClr val="000000"/>
                </a:solidFill>
                <a:effectLst/>
                <a:uLnTx/>
                <a:uFillTx/>
                <a:latin typeface="Calibri" panose="020F0502020204030204" pitchFamily="34" charset="0"/>
                <a:ea typeface="Arial Narrow"/>
                <a:cs typeface="Calibri" panose="020F0502020204030204" pitchFamily="34" charset="0"/>
                <a:sym typeface="Arial Narrow"/>
              </a:rPr>
              <a:t>Arioğlu</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r" defTabSz="914400" rtl="0" eaLnBrk="1" fontAlgn="auto" latinLnBrk="0" hangingPunct="1">
              <a:lnSpc>
                <a:spcPct val="95000"/>
              </a:lnSpc>
              <a:spcBef>
                <a:spcPts val="0"/>
              </a:spcBef>
              <a:spcAft>
                <a:spcPts val="0"/>
              </a:spcAft>
              <a:buClr>
                <a:srgbClr val="000000"/>
              </a:buClr>
              <a:buSzPts val="1000"/>
              <a:buFont typeface="Arial"/>
              <a:buNone/>
              <a:tabLst/>
              <a:defRPr/>
            </a:pPr>
            <a:r>
              <a:rPr kumimoji="0" lang="en-US" sz="1000" b="0" i="0" u="none" strike="noStrike" kern="0" cap="none" spc="0" normalizeH="0" baseline="0" noProof="0" dirty="0">
                <a:ln>
                  <a:noFill/>
                </a:ln>
                <a:solidFill>
                  <a:srgbClr val="000000"/>
                </a:solidFill>
                <a:effectLst/>
                <a:uLnTx/>
                <a:uFillTx/>
                <a:latin typeface="Calibri" panose="020F0502020204030204" pitchFamily="34" charset="0"/>
                <a:ea typeface="Arial Narrow"/>
                <a:cs typeface="Calibri" panose="020F0502020204030204" pitchFamily="34" charset="0"/>
                <a:sym typeface="Arial Narrow"/>
              </a:rPr>
              <a:t>Chairman</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822" name="Google Shape;822;p24"/>
          <p:cNvSpPr/>
          <p:nvPr/>
        </p:nvSpPr>
        <p:spPr>
          <a:xfrm>
            <a:off x="1804083" y="4842552"/>
            <a:ext cx="1216680" cy="438582"/>
          </a:xfrm>
          <a:prstGeom prst="rect">
            <a:avLst/>
          </a:prstGeom>
          <a:noFill/>
          <a:ln>
            <a:noFill/>
          </a:ln>
        </p:spPr>
        <p:txBody>
          <a:bodyPr spcFirstLastPara="1" wrap="square" lIns="0" tIns="0" rIns="0" bIns="0" anchor="t" anchorCtr="0">
            <a:spAutoFit/>
          </a:bodyPr>
          <a:lstStyle/>
          <a:p>
            <a:pPr marL="0" marR="0" lvl="0" indent="0" algn="r" defTabSz="914400" rtl="0" eaLnBrk="1" fontAlgn="auto" latinLnBrk="0" hangingPunct="1">
              <a:lnSpc>
                <a:spcPct val="95000"/>
              </a:lnSpc>
              <a:spcBef>
                <a:spcPts val="0"/>
              </a:spcBef>
              <a:spcAft>
                <a:spcPts val="0"/>
              </a:spcAft>
              <a:buClr>
                <a:srgbClr val="000000"/>
              </a:buClr>
              <a:buSzPts val="1000"/>
              <a:buFont typeface="Arial"/>
              <a:buNone/>
              <a:tabLst/>
              <a:defRPr/>
            </a:pPr>
            <a:r>
              <a:rPr kumimoji="0" lang="en-US" sz="1000" b="0" i="0" u="none" strike="noStrike" kern="0" cap="none" spc="0" normalizeH="0" baseline="0" noProof="0" dirty="0">
                <a:ln>
                  <a:noFill/>
                </a:ln>
                <a:solidFill>
                  <a:srgbClr val="000000"/>
                </a:solidFill>
                <a:effectLst/>
                <a:uLnTx/>
                <a:uFillTx/>
                <a:latin typeface="Calibri" panose="020F0502020204030204" pitchFamily="34" charset="0"/>
                <a:ea typeface="Arial Narrow"/>
                <a:cs typeface="Calibri" panose="020F0502020204030204" pitchFamily="34" charset="0"/>
                <a:sym typeface="Arial Narrow"/>
              </a:rPr>
              <a:t>Kathryn Cahill Thompson</a:t>
            </a:r>
            <a:r>
              <a:rPr kumimoji="0" lang="en-US" sz="1000" b="0" i="0" u="none" strike="noStrike" kern="0" cap="none" spc="0" normalizeH="0" baseline="0" noProof="0" dirty="0">
                <a:ln>
                  <a:noFill/>
                </a:ln>
                <a:solidFill>
                  <a:srgbClr val="C00000"/>
                </a:solidFill>
                <a:effectLst/>
                <a:uLnTx/>
                <a:uFillTx/>
                <a:latin typeface="Calibri" panose="020F0502020204030204" pitchFamily="34" charset="0"/>
                <a:ea typeface="Arial Narrow"/>
                <a:cs typeface="Calibri" panose="020F0502020204030204" pitchFamily="34" charset="0"/>
                <a:sym typeface="Arial Narrow"/>
              </a:rPr>
              <a:t>*</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r" defTabSz="914400" rtl="0" eaLnBrk="1" fontAlgn="auto" latinLnBrk="0" hangingPunct="1">
              <a:lnSpc>
                <a:spcPct val="95000"/>
              </a:lnSpc>
              <a:spcBef>
                <a:spcPts val="0"/>
              </a:spcBef>
              <a:spcAft>
                <a:spcPts val="0"/>
              </a:spcAft>
              <a:buClr>
                <a:srgbClr val="000000"/>
              </a:buClr>
              <a:buSzPts val="1000"/>
              <a:buFont typeface="Arial"/>
              <a:buNone/>
              <a:tabLst/>
              <a:defRPr/>
            </a:pPr>
            <a:r>
              <a:rPr kumimoji="0" lang="en-US" sz="1000" b="0" i="0" u="none" strike="noStrike" kern="0" cap="none" spc="0" normalizeH="0" baseline="0" noProof="0" dirty="0">
                <a:ln>
                  <a:noFill/>
                </a:ln>
                <a:solidFill>
                  <a:srgbClr val="000000"/>
                </a:solidFill>
                <a:effectLst/>
                <a:uLnTx/>
                <a:uFillTx/>
                <a:latin typeface="Calibri" panose="020F0502020204030204" pitchFamily="34" charset="0"/>
                <a:ea typeface="Arial Narrow"/>
                <a:cs typeface="Calibri" panose="020F0502020204030204" pitchFamily="34" charset="0"/>
                <a:sym typeface="Arial Narrow"/>
              </a:rPr>
              <a:t>Chief Executive Officer</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pic>
        <p:nvPicPr>
          <p:cNvPr id="823" name="Google Shape;823;p24"/>
          <p:cNvPicPr preferRelativeResize="0"/>
          <p:nvPr/>
        </p:nvPicPr>
        <p:blipFill rotWithShape="1">
          <a:blip r:embed="rId11">
            <a:alphaModFix/>
          </a:blip>
          <a:srcRect/>
          <a:stretch/>
        </p:blipFill>
        <p:spPr>
          <a:xfrm>
            <a:off x="8847375" y="5387124"/>
            <a:ext cx="914400" cy="914400"/>
          </a:xfrm>
          <a:prstGeom prst="rect">
            <a:avLst/>
          </a:prstGeom>
          <a:noFill/>
          <a:ln>
            <a:noFill/>
          </a:ln>
        </p:spPr>
      </p:pic>
      <p:pic>
        <p:nvPicPr>
          <p:cNvPr id="824" name="Google Shape;824;p24"/>
          <p:cNvPicPr preferRelativeResize="0"/>
          <p:nvPr/>
        </p:nvPicPr>
        <p:blipFill rotWithShape="1">
          <a:blip r:embed="rId12">
            <a:alphaModFix/>
          </a:blip>
          <a:srcRect/>
          <a:stretch/>
        </p:blipFill>
        <p:spPr>
          <a:xfrm>
            <a:off x="3123013" y="4403699"/>
            <a:ext cx="914873" cy="914400"/>
          </a:xfrm>
          <a:prstGeom prst="rect">
            <a:avLst/>
          </a:prstGeom>
          <a:noFill/>
          <a:ln>
            <a:noFill/>
          </a:ln>
        </p:spPr>
      </p:pic>
      <p:pic>
        <p:nvPicPr>
          <p:cNvPr id="825" name="Google Shape;825;p24"/>
          <p:cNvPicPr preferRelativeResize="0"/>
          <p:nvPr/>
        </p:nvPicPr>
        <p:blipFill rotWithShape="1">
          <a:blip r:embed="rId13">
            <a:alphaModFix/>
          </a:blip>
          <a:srcRect/>
          <a:stretch/>
        </p:blipFill>
        <p:spPr>
          <a:xfrm>
            <a:off x="5343878" y="5430143"/>
            <a:ext cx="518159" cy="390732"/>
          </a:xfrm>
          <a:prstGeom prst="rect">
            <a:avLst/>
          </a:prstGeom>
          <a:noFill/>
          <a:ln>
            <a:noFill/>
          </a:ln>
        </p:spPr>
      </p:pic>
      <p:pic>
        <p:nvPicPr>
          <p:cNvPr id="826" name="Google Shape;826;p24"/>
          <p:cNvPicPr preferRelativeResize="0"/>
          <p:nvPr/>
        </p:nvPicPr>
        <p:blipFill rotWithShape="1">
          <a:blip r:embed="rId14">
            <a:alphaModFix/>
          </a:blip>
          <a:srcRect/>
          <a:stretch/>
        </p:blipFill>
        <p:spPr>
          <a:xfrm>
            <a:off x="5318560" y="4418065"/>
            <a:ext cx="535517" cy="539409"/>
          </a:xfrm>
          <a:prstGeom prst="rect">
            <a:avLst/>
          </a:prstGeom>
          <a:noFill/>
          <a:ln>
            <a:noFill/>
          </a:ln>
        </p:spPr>
      </p:pic>
      <p:pic>
        <p:nvPicPr>
          <p:cNvPr id="828" name="Google Shape;828;p24"/>
          <p:cNvPicPr preferRelativeResize="0"/>
          <p:nvPr/>
        </p:nvPicPr>
        <p:blipFill rotWithShape="1">
          <a:blip r:embed="rId15">
            <a:alphaModFix/>
          </a:blip>
          <a:srcRect/>
          <a:stretch/>
        </p:blipFill>
        <p:spPr>
          <a:xfrm>
            <a:off x="4890737" y="3557487"/>
            <a:ext cx="980828" cy="243322"/>
          </a:xfrm>
          <a:prstGeom prst="rect">
            <a:avLst/>
          </a:prstGeom>
          <a:noFill/>
          <a:ln>
            <a:noFill/>
          </a:ln>
        </p:spPr>
      </p:pic>
      <p:pic>
        <p:nvPicPr>
          <p:cNvPr id="829" name="Google Shape;829;p24"/>
          <p:cNvPicPr preferRelativeResize="0"/>
          <p:nvPr/>
        </p:nvPicPr>
        <p:blipFill rotWithShape="1">
          <a:blip r:embed="rId16">
            <a:alphaModFix/>
          </a:blip>
          <a:srcRect/>
          <a:stretch/>
        </p:blipFill>
        <p:spPr>
          <a:xfrm>
            <a:off x="7668766" y="5562856"/>
            <a:ext cx="1141357" cy="256143"/>
          </a:xfrm>
          <a:prstGeom prst="rect">
            <a:avLst/>
          </a:prstGeom>
          <a:noFill/>
          <a:ln>
            <a:noFill/>
          </a:ln>
        </p:spPr>
      </p:pic>
      <p:pic>
        <p:nvPicPr>
          <p:cNvPr id="830" name="Google Shape;830;p24"/>
          <p:cNvPicPr preferRelativeResize="0"/>
          <p:nvPr/>
        </p:nvPicPr>
        <p:blipFill rotWithShape="1">
          <a:blip r:embed="rId17">
            <a:alphaModFix/>
          </a:blip>
          <a:srcRect/>
          <a:stretch/>
        </p:blipFill>
        <p:spPr>
          <a:xfrm>
            <a:off x="1812112" y="4563828"/>
            <a:ext cx="1296352" cy="281264"/>
          </a:xfrm>
          <a:prstGeom prst="rect">
            <a:avLst/>
          </a:prstGeom>
          <a:noFill/>
          <a:ln>
            <a:noFill/>
          </a:ln>
        </p:spPr>
      </p:pic>
      <p:pic>
        <p:nvPicPr>
          <p:cNvPr id="831" name="Google Shape;831;p24"/>
          <p:cNvPicPr preferRelativeResize="0"/>
          <p:nvPr/>
        </p:nvPicPr>
        <p:blipFill rotWithShape="1">
          <a:blip r:embed="rId18">
            <a:alphaModFix/>
          </a:blip>
          <a:srcRect/>
          <a:stretch/>
        </p:blipFill>
        <p:spPr>
          <a:xfrm>
            <a:off x="8091301" y="4520397"/>
            <a:ext cx="698593" cy="391712"/>
          </a:xfrm>
          <a:prstGeom prst="rect">
            <a:avLst/>
          </a:prstGeom>
          <a:noFill/>
          <a:ln>
            <a:noFill/>
          </a:ln>
        </p:spPr>
      </p:pic>
      <p:sp>
        <p:nvSpPr>
          <p:cNvPr id="832" name="Google Shape;832;p24"/>
          <p:cNvSpPr/>
          <p:nvPr/>
        </p:nvSpPr>
        <p:spPr>
          <a:xfrm>
            <a:off x="7674162" y="4943407"/>
            <a:ext cx="1091646" cy="584775"/>
          </a:xfrm>
          <a:prstGeom prst="rect">
            <a:avLst/>
          </a:prstGeom>
          <a:noFill/>
          <a:ln>
            <a:noFill/>
          </a:ln>
        </p:spPr>
        <p:txBody>
          <a:bodyPr spcFirstLastPara="1" wrap="square" lIns="0" tIns="0" rIns="0" bIns="0" anchor="t" anchorCtr="0">
            <a:spAutoFit/>
          </a:bodyPr>
          <a:lstStyle/>
          <a:p>
            <a:pPr marL="0" marR="0" lvl="0" indent="0" algn="r" defTabSz="914400" rtl="0" eaLnBrk="1" fontAlgn="auto" latinLnBrk="0" hangingPunct="1">
              <a:lnSpc>
                <a:spcPct val="95000"/>
              </a:lnSpc>
              <a:spcBef>
                <a:spcPts val="0"/>
              </a:spcBef>
              <a:spcAft>
                <a:spcPts val="0"/>
              </a:spcAft>
              <a:buClr>
                <a:srgbClr val="000000"/>
              </a:buClr>
              <a:buSzPts val="1000"/>
              <a:buFont typeface="Arial"/>
              <a:buNone/>
              <a:tabLst/>
              <a:defRPr/>
            </a:pPr>
            <a:r>
              <a:rPr kumimoji="0" lang="en-US" sz="1000" b="0" i="0" u="none" strike="noStrike" kern="0" cap="none" spc="0" normalizeH="0" baseline="0" noProof="0" dirty="0">
                <a:ln>
                  <a:noFill/>
                </a:ln>
                <a:solidFill>
                  <a:srgbClr val="000000"/>
                </a:solidFill>
                <a:effectLst/>
                <a:uLnTx/>
                <a:uFillTx/>
                <a:latin typeface="Calibri" panose="020F0502020204030204" pitchFamily="34" charset="0"/>
                <a:ea typeface="Arial Narrow"/>
                <a:cs typeface="Calibri" panose="020F0502020204030204" pitchFamily="34" charset="0"/>
                <a:sym typeface="Arial Narrow"/>
              </a:rPr>
              <a:t>Loren Brown, President</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r" defTabSz="914400" rtl="0" eaLnBrk="1" fontAlgn="auto" latinLnBrk="0" hangingPunct="1">
              <a:lnSpc>
                <a:spcPct val="95000"/>
              </a:lnSpc>
              <a:spcBef>
                <a:spcPts val="0"/>
              </a:spcBef>
              <a:spcAft>
                <a:spcPts val="0"/>
              </a:spcAft>
              <a:buClr>
                <a:srgbClr val="000000"/>
              </a:buClr>
              <a:buSzPts val="1000"/>
              <a:buFont typeface="Arial"/>
              <a:buNone/>
              <a:tabLst/>
              <a:defRPr/>
            </a:pPr>
            <a:r>
              <a:rPr kumimoji="0" lang="en-US" sz="1000" b="0" i="0" u="none" strike="noStrike" kern="0" cap="none" spc="0" normalizeH="0" baseline="0" noProof="0" dirty="0">
                <a:ln>
                  <a:noFill/>
                </a:ln>
                <a:solidFill>
                  <a:srgbClr val="000000"/>
                </a:solidFill>
                <a:effectLst/>
                <a:uLnTx/>
                <a:uFillTx/>
                <a:latin typeface="Calibri" panose="020F0502020204030204" pitchFamily="34" charset="0"/>
                <a:ea typeface="Arial Narrow"/>
                <a:cs typeface="Calibri" panose="020F0502020204030204" pitchFamily="34" charset="0"/>
                <a:sym typeface="Arial Narrow"/>
              </a:rPr>
              <a:t>Vance Brown Builders</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pic>
        <p:nvPicPr>
          <p:cNvPr id="833" name="Google Shape;833;p24"/>
          <p:cNvPicPr preferRelativeResize="0"/>
          <p:nvPr/>
        </p:nvPicPr>
        <p:blipFill rotWithShape="1">
          <a:blip r:embed="rId19">
            <a:alphaModFix/>
          </a:blip>
          <a:srcRect/>
          <a:stretch/>
        </p:blipFill>
        <p:spPr>
          <a:xfrm>
            <a:off x="8847375" y="4407108"/>
            <a:ext cx="914400" cy="914400"/>
          </a:xfrm>
          <a:prstGeom prst="rect">
            <a:avLst/>
          </a:prstGeom>
          <a:noFill/>
          <a:ln>
            <a:noFill/>
          </a:ln>
        </p:spPr>
      </p:pic>
      <p:pic>
        <p:nvPicPr>
          <p:cNvPr id="834" name="Google Shape;834;p24"/>
          <p:cNvPicPr preferRelativeResize="0"/>
          <p:nvPr/>
        </p:nvPicPr>
        <p:blipFill rotWithShape="1">
          <a:blip r:embed="rId20">
            <a:alphaModFix/>
          </a:blip>
          <a:srcRect/>
          <a:stretch/>
        </p:blipFill>
        <p:spPr>
          <a:xfrm>
            <a:off x="5971076" y="5392581"/>
            <a:ext cx="914400" cy="914400"/>
          </a:xfrm>
          <a:prstGeom prst="rect">
            <a:avLst/>
          </a:prstGeom>
          <a:noFill/>
          <a:ln>
            <a:noFill/>
          </a:ln>
        </p:spPr>
      </p:pic>
      <p:pic>
        <p:nvPicPr>
          <p:cNvPr id="835" name="Google Shape;835;p24"/>
          <p:cNvPicPr preferRelativeResize="0"/>
          <p:nvPr/>
        </p:nvPicPr>
        <p:blipFill rotWithShape="1">
          <a:blip r:embed="rId21">
            <a:alphaModFix/>
          </a:blip>
          <a:srcRect/>
          <a:stretch/>
        </p:blipFill>
        <p:spPr>
          <a:xfrm>
            <a:off x="2379542" y="1529436"/>
            <a:ext cx="657361" cy="445375"/>
          </a:xfrm>
          <a:prstGeom prst="rect">
            <a:avLst/>
          </a:prstGeom>
          <a:noFill/>
          <a:ln>
            <a:noFill/>
          </a:ln>
        </p:spPr>
      </p:pic>
      <p:pic>
        <p:nvPicPr>
          <p:cNvPr id="837" name="Google Shape;837;p24"/>
          <p:cNvPicPr preferRelativeResize="0"/>
          <p:nvPr/>
        </p:nvPicPr>
        <p:blipFill rotWithShape="1">
          <a:blip r:embed="rId22">
            <a:alphaModFix/>
          </a:blip>
          <a:srcRect/>
          <a:stretch/>
        </p:blipFill>
        <p:spPr>
          <a:xfrm>
            <a:off x="3118164" y="5387124"/>
            <a:ext cx="914913" cy="914400"/>
          </a:xfrm>
          <a:prstGeom prst="rect">
            <a:avLst/>
          </a:prstGeom>
          <a:noFill/>
          <a:ln>
            <a:noFill/>
          </a:ln>
        </p:spPr>
      </p:pic>
      <p:pic>
        <p:nvPicPr>
          <p:cNvPr id="838" name="Google Shape;838;p24" descr="A close up of a sign&#10;&#10;Description automatically generated"/>
          <p:cNvPicPr preferRelativeResize="0"/>
          <p:nvPr/>
        </p:nvPicPr>
        <p:blipFill rotWithShape="1">
          <a:blip r:embed="rId23">
            <a:alphaModFix/>
          </a:blip>
          <a:srcRect/>
          <a:stretch/>
        </p:blipFill>
        <p:spPr>
          <a:xfrm>
            <a:off x="2076051" y="5388217"/>
            <a:ext cx="982643" cy="488024"/>
          </a:xfrm>
          <a:prstGeom prst="rect">
            <a:avLst/>
          </a:prstGeom>
          <a:noFill/>
          <a:ln>
            <a:noFill/>
          </a:ln>
        </p:spPr>
      </p:pic>
      <p:sp>
        <p:nvSpPr>
          <p:cNvPr id="839" name="Google Shape;839;p24"/>
          <p:cNvSpPr/>
          <p:nvPr/>
        </p:nvSpPr>
        <p:spPr>
          <a:xfrm>
            <a:off x="5019876" y="3782763"/>
            <a:ext cx="824190" cy="438582"/>
          </a:xfrm>
          <a:prstGeom prst="rect">
            <a:avLst/>
          </a:prstGeom>
          <a:noFill/>
          <a:ln>
            <a:noFill/>
          </a:ln>
        </p:spPr>
        <p:txBody>
          <a:bodyPr spcFirstLastPara="1" wrap="square" lIns="0" tIns="0" rIns="0" bIns="0" anchor="t" anchorCtr="0">
            <a:spAutoFit/>
          </a:bodyPr>
          <a:lstStyle/>
          <a:p>
            <a:pPr marL="0" marR="0" lvl="0" indent="0" algn="r" defTabSz="914400" rtl="0" eaLnBrk="1" fontAlgn="auto" latinLnBrk="0" hangingPunct="1">
              <a:lnSpc>
                <a:spcPct val="95000"/>
              </a:lnSpc>
              <a:spcBef>
                <a:spcPts val="0"/>
              </a:spcBef>
              <a:spcAft>
                <a:spcPts val="0"/>
              </a:spcAft>
              <a:buClr>
                <a:srgbClr val="000000"/>
              </a:buClr>
              <a:buSzPts val="1000"/>
              <a:buFont typeface="Arial"/>
              <a:buNone/>
              <a:tabLst/>
              <a:defRPr/>
            </a:pPr>
            <a:r>
              <a:rPr kumimoji="0" lang="en-US" sz="1000" b="0" i="0" u="none" strike="noStrike" kern="0" cap="none" spc="0" normalizeH="0" baseline="0" noProof="0">
                <a:ln>
                  <a:noFill/>
                </a:ln>
                <a:solidFill>
                  <a:srgbClr val="000000"/>
                </a:solidFill>
                <a:effectLst/>
                <a:uLnTx/>
                <a:uFillTx/>
                <a:latin typeface="Calibri" panose="020F0502020204030204" pitchFamily="34" charset="0"/>
                <a:ea typeface="Arial Narrow"/>
                <a:cs typeface="Calibri" panose="020F0502020204030204" pitchFamily="34" charset="0"/>
                <a:sym typeface="Arial Narrow"/>
              </a:rPr>
              <a:t>Lamis el-Didi</a:t>
            </a: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r" defTabSz="914400" rtl="0" eaLnBrk="1" fontAlgn="auto" latinLnBrk="0" hangingPunct="1">
              <a:lnSpc>
                <a:spcPct val="95000"/>
              </a:lnSpc>
              <a:spcBef>
                <a:spcPts val="0"/>
              </a:spcBef>
              <a:spcAft>
                <a:spcPts val="0"/>
              </a:spcAft>
              <a:buClr>
                <a:srgbClr val="000000"/>
              </a:buClr>
              <a:buSzPts val="1000"/>
              <a:buFont typeface="Arial"/>
              <a:buNone/>
              <a:tabLst/>
              <a:defRPr/>
            </a:pPr>
            <a:r>
              <a:rPr kumimoji="0" lang="en-US" sz="1000" b="0" i="0" u="none" strike="noStrike" kern="0" cap="none" spc="0" normalizeH="0" baseline="0" noProof="0">
                <a:ln>
                  <a:noFill/>
                </a:ln>
                <a:solidFill>
                  <a:srgbClr val="000000"/>
                </a:solidFill>
                <a:effectLst/>
                <a:uLnTx/>
                <a:uFillTx/>
                <a:latin typeface="Calibri" panose="020F0502020204030204" pitchFamily="34" charset="0"/>
                <a:ea typeface="Arial Narrow"/>
                <a:cs typeface="Calibri" panose="020F0502020204030204" pitchFamily="34" charset="0"/>
                <a:sym typeface="Arial Narrow"/>
              </a:rPr>
              <a:t>Principal, </a:t>
            </a:r>
            <a:br>
              <a:rPr kumimoji="0" lang="en-US" sz="1000" b="0" i="0" u="none" strike="noStrike" kern="0" cap="none" spc="0" normalizeH="0" baseline="0" noProof="0">
                <a:ln>
                  <a:noFill/>
                </a:ln>
                <a:solidFill>
                  <a:srgbClr val="000000"/>
                </a:solidFill>
                <a:effectLst/>
                <a:uLnTx/>
                <a:uFillTx/>
                <a:latin typeface="Calibri" panose="020F0502020204030204" pitchFamily="34" charset="0"/>
                <a:ea typeface="Arial Narrow"/>
                <a:cs typeface="Calibri" panose="020F0502020204030204" pitchFamily="34" charset="0"/>
                <a:sym typeface="Arial Narrow"/>
              </a:rPr>
            </a:br>
            <a:r>
              <a:rPr kumimoji="0" lang="en-US" sz="1000" b="0" i="0" u="none" strike="noStrike" kern="0" cap="none" spc="0" normalizeH="0" baseline="0" noProof="0">
                <a:ln>
                  <a:noFill/>
                </a:ln>
                <a:solidFill>
                  <a:srgbClr val="000000"/>
                </a:solidFill>
                <a:effectLst/>
                <a:uLnTx/>
                <a:uFillTx/>
                <a:latin typeface="Calibri" panose="020F0502020204030204" pitchFamily="34" charset="0"/>
                <a:ea typeface="Arial Narrow"/>
                <a:cs typeface="Calibri" panose="020F0502020204030204" pitchFamily="34" charset="0"/>
                <a:sym typeface="Arial Narrow"/>
              </a:rPr>
              <a:t>Constr Practice</a:t>
            </a: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pic>
        <p:nvPicPr>
          <p:cNvPr id="842" name="Google Shape;842;p24">
            <a:hlinkClick r:id="rId24"/>
          </p:cNvPr>
          <p:cNvPicPr preferRelativeResize="0"/>
          <p:nvPr/>
        </p:nvPicPr>
        <p:blipFill rotWithShape="1">
          <a:blip r:embed="rId25">
            <a:alphaModFix/>
          </a:blip>
          <a:srcRect/>
          <a:stretch/>
        </p:blipFill>
        <p:spPr>
          <a:xfrm>
            <a:off x="7552993" y="1472554"/>
            <a:ext cx="1338418" cy="446363"/>
          </a:xfrm>
          <a:prstGeom prst="rect">
            <a:avLst/>
          </a:prstGeom>
          <a:noFill/>
          <a:ln>
            <a:noFill/>
          </a:ln>
        </p:spPr>
      </p:pic>
      <p:pic>
        <p:nvPicPr>
          <p:cNvPr id="843" name="Google Shape;843;p24"/>
          <p:cNvPicPr preferRelativeResize="0"/>
          <p:nvPr/>
        </p:nvPicPr>
        <p:blipFill rotWithShape="1">
          <a:blip r:embed="rId26">
            <a:alphaModFix/>
          </a:blip>
          <a:srcRect/>
          <a:stretch/>
        </p:blipFill>
        <p:spPr>
          <a:xfrm>
            <a:off x="4988924" y="2508753"/>
            <a:ext cx="824190" cy="405030"/>
          </a:xfrm>
          <a:prstGeom prst="rect">
            <a:avLst/>
          </a:prstGeom>
          <a:noFill/>
          <a:ln>
            <a:noFill/>
          </a:ln>
        </p:spPr>
      </p:pic>
      <p:sp>
        <p:nvSpPr>
          <p:cNvPr id="844" name="Google Shape;844;p24"/>
          <p:cNvSpPr/>
          <p:nvPr/>
        </p:nvSpPr>
        <p:spPr>
          <a:xfrm>
            <a:off x="4890737" y="2980618"/>
            <a:ext cx="955390" cy="438582"/>
          </a:xfrm>
          <a:prstGeom prst="rect">
            <a:avLst/>
          </a:prstGeom>
          <a:noFill/>
          <a:ln>
            <a:noFill/>
          </a:ln>
        </p:spPr>
        <p:txBody>
          <a:bodyPr spcFirstLastPara="1" wrap="square" lIns="0" tIns="0" rIns="0" bIns="0" anchor="t" anchorCtr="0">
            <a:spAutoFit/>
          </a:bodyPr>
          <a:lstStyle/>
          <a:p>
            <a:pPr marL="0" marR="0" lvl="0" indent="0" algn="r" defTabSz="914400" rtl="0" eaLnBrk="1" fontAlgn="auto" latinLnBrk="0" hangingPunct="1">
              <a:lnSpc>
                <a:spcPct val="95000"/>
              </a:lnSpc>
              <a:spcBef>
                <a:spcPts val="0"/>
              </a:spcBef>
              <a:spcAft>
                <a:spcPts val="0"/>
              </a:spcAft>
              <a:buClr>
                <a:srgbClr val="000000"/>
              </a:buClr>
              <a:buSzPts val="1000"/>
              <a:buFont typeface="Arial"/>
              <a:buNone/>
              <a:tabLst/>
              <a:defRPr/>
            </a:pPr>
            <a:r>
              <a:rPr kumimoji="0" lang="en-US" sz="1000" b="0" i="0" u="none" strike="noStrike" kern="0" cap="none" spc="0" normalizeH="0" baseline="0" noProof="0">
                <a:ln>
                  <a:noFill/>
                </a:ln>
                <a:solidFill>
                  <a:srgbClr val="000000"/>
                </a:solidFill>
                <a:effectLst/>
                <a:uLnTx/>
                <a:uFillTx/>
                <a:latin typeface="Calibri" panose="020F0502020204030204" pitchFamily="34" charset="0"/>
                <a:ea typeface="Arial Narrow"/>
                <a:cs typeface="Calibri" panose="020F0502020204030204" pitchFamily="34" charset="0"/>
                <a:sym typeface="Arial Narrow"/>
              </a:rPr>
              <a:t>Eric Lamb</a:t>
            </a:r>
            <a:r>
              <a:rPr kumimoji="0" lang="en-US" sz="1000" b="0" i="0" u="none" strike="noStrike" kern="0" cap="none" spc="0" normalizeH="0" baseline="0" noProof="0">
                <a:ln>
                  <a:noFill/>
                </a:ln>
                <a:solidFill>
                  <a:srgbClr val="C00000"/>
                </a:solidFill>
                <a:effectLst/>
                <a:uLnTx/>
                <a:uFillTx/>
                <a:latin typeface="Calibri" panose="020F0502020204030204" pitchFamily="34" charset="0"/>
                <a:ea typeface="Arial Narrow"/>
                <a:cs typeface="Calibri" panose="020F0502020204030204" pitchFamily="34" charset="0"/>
                <a:sym typeface="Arial Narrow"/>
              </a:rPr>
              <a:t>*</a:t>
            </a:r>
            <a:r>
              <a:rPr kumimoji="0" lang="en-US" sz="1000" b="0" i="0" u="none" strike="noStrike" kern="0" cap="none" spc="0" normalizeH="0" baseline="0" noProof="0">
                <a:ln>
                  <a:noFill/>
                </a:ln>
                <a:solidFill>
                  <a:srgbClr val="000000"/>
                </a:solidFill>
                <a:effectLst/>
                <a:uLnTx/>
                <a:uFillTx/>
                <a:latin typeface="Calibri" panose="020F0502020204030204" pitchFamily="34" charset="0"/>
                <a:ea typeface="Arial Narrow"/>
                <a:cs typeface="Calibri" panose="020F0502020204030204" pitchFamily="34" charset="0"/>
                <a:sym typeface="Arial Narrow"/>
              </a:rPr>
              <a:t>, EVP</a:t>
            </a: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r" defTabSz="914400" rtl="0" eaLnBrk="1" fontAlgn="auto" latinLnBrk="0" hangingPunct="1">
              <a:lnSpc>
                <a:spcPct val="95000"/>
              </a:lnSpc>
              <a:spcBef>
                <a:spcPts val="0"/>
              </a:spcBef>
              <a:spcAft>
                <a:spcPts val="0"/>
              </a:spcAft>
              <a:buClr>
                <a:srgbClr val="000000"/>
              </a:buClr>
              <a:buSzPts val="1000"/>
              <a:buFont typeface="Arial"/>
              <a:buNone/>
              <a:tabLst/>
              <a:defRPr/>
            </a:pPr>
            <a:r>
              <a:rPr kumimoji="0" lang="en-US" sz="1000" b="0" i="0" u="none" strike="noStrike" kern="0" cap="none" spc="0" normalizeH="0" baseline="0" noProof="0">
                <a:ln>
                  <a:noFill/>
                </a:ln>
                <a:solidFill>
                  <a:srgbClr val="000000"/>
                </a:solidFill>
                <a:effectLst/>
                <a:uLnTx/>
                <a:uFillTx/>
                <a:latin typeface="Calibri" panose="020F0502020204030204" pitchFamily="34" charset="0"/>
                <a:ea typeface="Arial Narrow"/>
                <a:cs typeface="Calibri" panose="020F0502020204030204" pitchFamily="34" charset="0"/>
                <a:sym typeface="Arial Narrow"/>
              </a:rPr>
              <a:t>Mgmt Cmte Member</a:t>
            </a: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pic>
        <p:nvPicPr>
          <p:cNvPr id="845" name="Google Shape;845;p24"/>
          <p:cNvPicPr preferRelativeResize="0"/>
          <p:nvPr/>
        </p:nvPicPr>
        <p:blipFill rotWithShape="1">
          <a:blip r:embed="rId27">
            <a:alphaModFix/>
          </a:blip>
          <a:srcRect/>
          <a:stretch/>
        </p:blipFill>
        <p:spPr>
          <a:xfrm>
            <a:off x="5971076" y="2444433"/>
            <a:ext cx="914400" cy="914400"/>
          </a:xfrm>
          <a:prstGeom prst="rect">
            <a:avLst/>
          </a:prstGeom>
          <a:noFill/>
          <a:ln>
            <a:noFill/>
          </a:ln>
        </p:spPr>
      </p:pic>
      <p:sp>
        <p:nvSpPr>
          <p:cNvPr id="846" name="Google Shape;846;p24"/>
          <p:cNvSpPr/>
          <p:nvPr/>
        </p:nvSpPr>
        <p:spPr>
          <a:xfrm>
            <a:off x="7696605" y="2965069"/>
            <a:ext cx="1046761" cy="438582"/>
          </a:xfrm>
          <a:prstGeom prst="rect">
            <a:avLst/>
          </a:prstGeom>
          <a:noFill/>
          <a:ln>
            <a:noFill/>
          </a:ln>
        </p:spPr>
        <p:txBody>
          <a:bodyPr spcFirstLastPara="1" wrap="square" lIns="0" tIns="0" rIns="0" bIns="0" anchor="t" anchorCtr="0">
            <a:spAutoFit/>
          </a:bodyPr>
          <a:lstStyle/>
          <a:p>
            <a:pPr marL="0" marR="0" lvl="0" indent="0" algn="r" defTabSz="914400" rtl="0" eaLnBrk="1" fontAlgn="auto" latinLnBrk="0" hangingPunct="1">
              <a:lnSpc>
                <a:spcPct val="95000"/>
              </a:lnSpc>
              <a:spcBef>
                <a:spcPts val="0"/>
              </a:spcBef>
              <a:spcAft>
                <a:spcPts val="0"/>
              </a:spcAft>
              <a:buClr>
                <a:srgbClr val="000000"/>
              </a:buClr>
              <a:buSzPts val="1000"/>
              <a:buFont typeface="Arial"/>
              <a:buNone/>
              <a:tabLst/>
              <a:defRPr/>
            </a:pPr>
            <a:r>
              <a:rPr kumimoji="0" lang="en-US" sz="1000" b="0" i="0" u="none" strike="noStrike" kern="0" cap="none" spc="0" normalizeH="0" baseline="0" noProof="0" dirty="0">
                <a:ln>
                  <a:noFill/>
                </a:ln>
                <a:solidFill>
                  <a:srgbClr val="000000"/>
                </a:solidFill>
                <a:effectLst/>
                <a:uLnTx/>
                <a:uFillTx/>
                <a:latin typeface="Calibri" panose="020F0502020204030204" pitchFamily="34" charset="0"/>
                <a:ea typeface="Arial Narrow"/>
                <a:cs typeface="Calibri" panose="020F0502020204030204" pitchFamily="34" charset="0"/>
                <a:sym typeface="Arial Narrow"/>
              </a:rPr>
              <a:t>Michael Traylor</a:t>
            </a:r>
            <a:r>
              <a:rPr kumimoji="0" lang="en-US" sz="1000" b="0" i="0" u="none" strike="noStrike" kern="0" cap="none" spc="0" normalizeH="0" baseline="0" noProof="0" dirty="0">
                <a:ln>
                  <a:noFill/>
                </a:ln>
                <a:solidFill>
                  <a:srgbClr val="C00000"/>
                </a:solidFill>
                <a:effectLst/>
                <a:uLnTx/>
                <a:uFillTx/>
                <a:latin typeface="Calibri" panose="020F0502020204030204" pitchFamily="34" charset="0"/>
                <a:ea typeface="Arial Narrow"/>
                <a:cs typeface="Calibri" panose="020F0502020204030204" pitchFamily="34" charset="0"/>
                <a:sym typeface="Arial Narrow"/>
              </a:rPr>
              <a:t>*</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r" defTabSz="914400" rtl="0" eaLnBrk="1" fontAlgn="auto" latinLnBrk="0" hangingPunct="1">
              <a:lnSpc>
                <a:spcPct val="95000"/>
              </a:lnSpc>
              <a:spcBef>
                <a:spcPts val="0"/>
              </a:spcBef>
              <a:spcAft>
                <a:spcPts val="0"/>
              </a:spcAft>
              <a:buClr>
                <a:srgbClr val="000000"/>
              </a:buClr>
              <a:buSzPts val="1000"/>
              <a:buFont typeface="Arial"/>
              <a:buNone/>
              <a:tabLst/>
              <a:defRPr/>
            </a:pPr>
            <a:r>
              <a:rPr kumimoji="0" lang="en-US" sz="1000" b="0" i="0" u="none" strike="noStrike" kern="0" cap="none" spc="0" normalizeH="0" baseline="0" noProof="0" dirty="0">
                <a:ln>
                  <a:noFill/>
                </a:ln>
                <a:solidFill>
                  <a:srgbClr val="000000"/>
                </a:solidFill>
                <a:effectLst/>
                <a:uLnTx/>
                <a:uFillTx/>
                <a:latin typeface="Calibri" panose="020F0502020204030204" pitchFamily="34" charset="0"/>
                <a:ea typeface="Arial Narrow"/>
                <a:cs typeface="Calibri" panose="020F0502020204030204" pitchFamily="34" charset="0"/>
                <a:sym typeface="Arial Narrow"/>
              </a:rPr>
              <a:t>Owner &amp; Co-President</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pic>
        <p:nvPicPr>
          <p:cNvPr id="847" name="Google Shape;847;p24"/>
          <p:cNvPicPr preferRelativeResize="0"/>
          <p:nvPr/>
        </p:nvPicPr>
        <p:blipFill rotWithShape="1">
          <a:blip r:embed="rId28">
            <a:alphaModFix/>
          </a:blip>
          <a:srcRect/>
          <a:stretch/>
        </p:blipFill>
        <p:spPr>
          <a:xfrm>
            <a:off x="8847375" y="2447074"/>
            <a:ext cx="914400" cy="914400"/>
          </a:xfrm>
          <a:prstGeom prst="rect">
            <a:avLst/>
          </a:prstGeom>
          <a:noFill/>
          <a:ln>
            <a:noFill/>
          </a:ln>
        </p:spPr>
      </p:pic>
      <p:pic>
        <p:nvPicPr>
          <p:cNvPr id="848" name="Google Shape;848;p24"/>
          <p:cNvPicPr preferRelativeResize="0"/>
          <p:nvPr/>
        </p:nvPicPr>
        <p:blipFill rotWithShape="1">
          <a:blip r:embed="rId29">
            <a:alphaModFix/>
          </a:blip>
          <a:srcRect/>
          <a:stretch/>
        </p:blipFill>
        <p:spPr>
          <a:xfrm>
            <a:off x="7834386" y="2634635"/>
            <a:ext cx="964880" cy="298009"/>
          </a:xfrm>
          <a:prstGeom prst="rect">
            <a:avLst/>
          </a:prstGeom>
          <a:noFill/>
          <a:ln>
            <a:noFill/>
          </a:ln>
        </p:spPr>
      </p:pic>
      <p:sp>
        <p:nvSpPr>
          <p:cNvPr id="850" name="Google Shape;850;p24"/>
          <p:cNvSpPr/>
          <p:nvPr/>
        </p:nvSpPr>
        <p:spPr>
          <a:xfrm>
            <a:off x="4120715" y="6513051"/>
            <a:ext cx="782266" cy="236090"/>
          </a:xfrm>
          <a:prstGeom prst="rect">
            <a:avLst/>
          </a:prstGeom>
          <a:noFill/>
          <a:ln>
            <a:noFill/>
          </a:ln>
        </p:spPr>
        <p:txBody>
          <a:bodyPr spcFirstLastPara="1" wrap="square" lIns="0" tIns="0" rIns="0" bIns="0" anchor="t" anchorCtr="0">
            <a:spAutoFit/>
          </a:bodyPr>
          <a:lstStyle/>
          <a:p>
            <a:pPr marL="0" marR="0" lvl="0" indent="0" algn="r" defTabSz="914400" rtl="0" eaLnBrk="1" fontAlgn="auto" latinLnBrk="0" hangingPunct="1">
              <a:lnSpc>
                <a:spcPct val="59375"/>
              </a:lnSpc>
              <a:spcBef>
                <a:spcPts val="0"/>
              </a:spcBef>
              <a:spcAft>
                <a:spcPts val="0"/>
              </a:spcAft>
              <a:buClr>
                <a:srgbClr val="000000"/>
              </a:buClr>
              <a:buSzPts val="1600"/>
              <a:buFont typeface="Arial"/>
              <a:buNone/>
              <a:tabLst/>
              <a:defRPr/>
            </a:pPr>
            <a:r>
              <a:rPr kumimoji="0" lang="en-US" sz="1600" b="0" i="0" u="none" strike="noStrike" kern="0" cap="none" spc="0" normalizeH="0" baseline="0" noProof="0" dirty="0">
                <a:ln>
                  <a:noFill/>
                </a:ln>
                <a:solidFill>
                  <a:srgbClr val="C00000"/>
                </a:solidFill>
                <a:effectLst/>
                <a:uLnTx/>
                <a:uFillTx/>
                <a:latin typeface="Calibri" panose="020F0502020204030204" pitchFamily="34" charset="0"/>
                <a:ea typeface="Arial Narrow"/>
                <a:cs typeface="Calibri" panose="020F0502020204030204" pitchFamily="34" charset="0"/>
                <a:sym typeface="Arial Narrow"/>
              </a:rPr>
              <a:t>*</a:t>
            </a:r>
            <a:r>
              <a:rPr kumimoji="0" lang="en-US" sz="1000" b="0" i="0" u="none" strike="noStrike" kern="0" cap="none" spc="0" normalizeH="0" baseline="0" noProof="0" dirty="0">
                <a:ln>
                  <a:noFill/>
                </a:ln>
                <a:solidFill>
                  <a:srgbClr val="000000"/>
                </a:solidFill>
                <a:effectLst/>
                <a:uLnTx/>
                <a:uFillTx/>
                <a:latin typeface="Calibri" panose="020F0502020204030204" pitchFamily="34" charset="0"/>
                <a:ea typeface="Arial Narrow"/>
                <a:cs typeface="Calibri" panose="020F0502020204030204" pitchFamily="34" charset="0"/>
                <a:sym typeface="Arial Narrow"/>
              </a:rPr>
              <a:t>Stanford Alums</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pic>
        <p:nvPicPr>
          <p:cNvPr id="851" name="Google Shape;851;p24"/>
          <p:cNvPicPr preferRelativeResize="0"/>
          <p:nvPr/>
        </p:nvPicPr>
        <p:blipFill rotWithShape="1">
          <a:blip r:embed="rId30">
            <a:alphaModFix/>
          </a:blip>
          <a:srcRect/>
          <a:stretch/>
        </p:blipFill>
        <p:spPr>
          <a:xfrm>
            <a:off x="10562062" y="6192335"/>
            <a:ext cx="1581615" cy="641433"/>
          </a:xfrm>
          <a:prstGeom prst="rect">
            <a:avLst/>
          </a:prstGeom>
          <a:noFill/>
          <a:ln>
            <a:noFill/>
          </a:ln>
        </p:spPr>
      </p:pic>
      <p:pic>
        <p:nvPicPr>
          <p:cNvPr id="5" name="Picture 4" descr="A picture containing person, building, outdoor, smiling&#10;&#10;Description automatically generated">
            <a:extLst>
              <a:ext uri="{FF2B5EF4-FFF2-40B4-BE49-F238E27FC236}">
                <a16:creationId xmlns:a16="http://schemas.microsoft.com/office/drawing/2014/main" id="{AC077D32-67E1-408C-2516-FE33C22B7F22}"/>
              </a:ext>
            </a:extLst>
          </p:cNvPr>
          <p:cNvPicPr>
            <a:picLocks noChangeAspect="1"/>
          </p:cNvPicPr>
          <p:nvPr/>
        </p:nvPicPr>
        <p:blipFill>
          <a:blip r:embed="rId31"/>
          <a:stretch>
            <a:fillRect/>
          </a:stretch>
        </p:blipFill>
        <p:spPr>
          <a:xfrm>
            <a:off x="3123249" y="2441764"/>
            <a:ext cx="914400" cy="914400"/>
          </a:xfrm>
          <a:prstGeom prst="rect">
            <a:avLst/>
          </a:prstGeom>
        </p:spPr>
      </p:pic>
      <p:pic>
        <p:nvPicPr>
          <p:cNvPr id="11" name="Picture 10" descr="A person smiling for the camera&#10;&#10;Description automatically generated with low confidence">
            <a:extLst>
              <a:ext uri="{FF2B5EF4-FFF2-40B4-BE49-F238E27FC236}">
                <a16:creationId xmlns:a16="http://schemas.microsoft.com/office/drawing/2014/main" id="{1580CCF9-81A3-C959-202F-05FCC94B17BB}"/>
              </a:ext>
            </a:extLst>
          </p:cNvPr>
          <p:cNvPicPr>
            <a:picLocks noChangeAspect="1"/>
          </p:cNvPicPr>
          <p:nvPr/>
        </p:nvPicPr>
        <p:blipFill>
          <a:blip r:embed="rId32"/>
          <a:stretch>
            <a:fillRect/>
          </a:stretch>
        </p:blipFill>
        <p:spPr>
          <a:xfrm>
            <a:off x="8846784" y="1469478"/>
            <a:ext cx="914400" cy="914400"/>
          </a:xfrm>
          <a:prstGeom prst="rect">
            <a:avLst/>
          </a:prstGeom>
        </p:spPr>
      </p:pic>
      <p:pic>
        <p:nvPicPr>
          <p:cNvPr id="12" name="Picture 11">
            <a:extLst>
              <a:ext uri="{FF2B5EF4-FFF2-40B4-BE49-F238E27FC236}">
                <a16:creationId xmlns:a16="http://schemas.microsoft.com/office/drawing/2014/main" id="{042D2C2E-EB64-2C40-28F0-1D728FEFEE23}"/>
              </a:ext>
            </a:extLst>
          </p:cNvPr>
          <p:cNvPicPr>
            <a:picLocks noChangeAspect="1"/>
          </p:cNvPicPr>
          <p:nvPr/>
        </p:nvPicPr>
        <p:blipFill>
          <a:blip r:embed="rId33"/>
          <a:stretch>
            <a:fillRect/>
          </a:stretch>
        </p:blipFill>
        <p:spPr>
          <a:xfrm>
            <a:off x="2379541" y="2676745"/>
            <a:ext cx="667325" cy="177508"/>
          </a:xfrm>
          <a:prstGeom prst="rect">
            <a:avLst/>
          </a:prstGeom>
        </p:spPr>
      </p:pic>
      <p:pic>
        <p:nvPicPr>
          <p:cNvPr id="13" name="Picture 12">
            <a:extLst>
              <a:ext uri="{FF2B5EF4-FFF2-40B4-BE49-F238E27FC236}">
                <a16:creationId xmlns:a16="http://schemas.microsoft.com/office/drawing/2014/main" id="{76380C02-D098-94F1-4FA1-2C7C2D18E9E4}"/>
              </a:ext>
            </a:extLst>
          </p:cNvPr>
          <p:cNvPicPr>
            <a:picLocks noChangeAspect="1"/>
          </p:cNvPicPr>
          <p:nvPr/>
        </p:nvPicPr>
        <p:blipFill>
          <a:blip r:embed="rId34"/>
          <a:stretch>
            <a:fillRect/>
          </a:stretch>
        </p:blipFill>
        <p:spPr>
          <a:xfrm>
            <a:off x="8164394" y="3502326"/>
            <a:ext cx="578972" cy="442929"/>
          </a:xfrm>
          <a:prstGeom prst="rect">
            <a:avLst/>
          </a:prstGeom>
        </p:spPr>
      </p:pic>
      <p:sp>
        <p:nvSpPr>
          <p:cNvPr id="14" name="Google Shape;815;p24">
            <a:extLst>
              <a:ext uri="{FF2B5EF4-FFF2-40B4-BE49-F238E27FC236}">
                <a16:creationId xmlns:a16="http://schemas.microsoft.com/office/drawing/2014/main" id="{93F32171-2C77-493C-6234-82B7252C911C}"/>
              </a:ext>
            </a:extLst>
          </p:cNvPr>
          <p:cNvSpPr/>
          <p:nvPr/>
        </p:nvSpPr>
        <p:spPr>
          <a:xfrm>
            <a:off x="1582831" y="2923461"/>
            <a:ext cx="1436107" cy="292388"/>
          </a:xfrm>
          <a:prstGeom prst="rect">
            <a:avLst/>
          </a:prstGeom>
          <a:noFill/>
          <a:ln>
            <a:noFill/>
          </a:ln>
        </p:spPr>
        <p:txBody>
          <a:bodyPr spcFirstLastPara="1" wrap="square" lIns="0" tIns="0" rIns="0" bIns="0" anchor="t" anchorCtr="0">
            <a:spAutoFit/>
          </a:bodyPr>
          <a:lstStyle/>
          <a:p>
            <a:pPr marL="0" marR="0" lvl="0" indent="0" algn="r" defTabSz="914400" rtl="0" eaLnBrk="1" fontAlgn="auto" latinLnBrk="0" hangingPunct="1">
              <a:lnSpc>
                <a:spcPct val="95000"/>
              </a:lnSpc>
              <a:spcBef>
                <a:spcPts val="0"/>
              </a:spcBef>
              <a:spcAft>
                <a:spcPts val="0"/>
              </a:spcAft>
              <a:buClr>
                <a:srgbClr val="000000"/>
              </a:buClr>
              <a:buSzPts val="1000"/>
              <a:buFont typeface="Arial"/>
              <a:buNone/>
              <a:tabLst/>
              <a:defRPr/>
            </a:pPr>
            <a:r>
              <a:rPr kumimoji="0" lang="en-US" sz="1000" b="0" i="0" u="none" strike="noStrike" kern="0" cap="none" spc="0" normalizeH="0" baseline="0" noProof="0" dirty="0">
                <a:ln>
                  <a:noFill/>
                </a:ln>
                <a:solidFill>
                  <a:srgbClr val="000000"/>
                </a:solidFill>
                <a:effectLst/>
                <a:uLnTx/>
                <a:uFillTx/>
                <a:latin typeface="Calibri" panose="020F0502020204030204" pitchFamily="34" charset="0"/>
                <a:ea typeface="Arial Narrow"/>
                <a:cs typeface="Calibri" panose="020F0502020204030204" pitchFamily="34" charset="0"/>
                <a:sym typeface="Arial Narrow"/>
              </a:rPr>
              <a:t>Jenny Buckley</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r" defTabSz="914400" rtl="0" eaLnBrk="1" fontAlgn="auto" latinLnBrk="0" hangingPunct="1">
              <a:lnSpc>
                <a:spcPct val="95000"/>
              </a:lnSpc>
              <a:spcBef>
                <a:spcPts val="0"/>
              </a:spcBef>
              <a:spcAft>
                <a:spcPts val="0"/>
              </a:spcAft>
              <a:buClr>
                <a:srgbClr val="000000"/>
              </a:buClr>
              <a:buSzPts val="1000"/>
              <a:buFont typeface="Arial"/>
              <a:buNone/>
              <a:tabLst/>
              <a:defRPr/>
            </a:pPr>
            <a:r>
              <a:rPr kumimoji="0" lang="en-US" sz="1000" b="0" i="0" u="none" strike="noStrike" kern="0" cap="none" spc="0" normalizeH="0" baseline="0" noProof="0" dirty="0">
                <a:ln>
                  <a:noFill/>
                </a:ln>
                <a:solidFill>
                  <a:srgbClr val="000000"/>
                </a:solidFill>
                <a:effectLst/>
                <a:uLnTx/>
                <a:uFillTx/>
                <a:latin typeface="Calibri" panose="020F0502020204030204" pitchFamily="34" charset="0"/>
                <a:ea typeface="Arial Narrow"/>
                <a:cs typeface="Calibri" panose="020F0502020204030204" pitchFamily="34" charset="0"/>
                <a:sym typeface="Arial Narrow"/>
              </a:rPr>
              <a:t>Americas Transport Leader</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pic>
        <p:nvPicPr>
          <p:cNvPr id="20" name="Picture 19">
            <a:extLst>
              <a:ext uri="{FF2B5EF4-FFF2-40B4-BE49-F238E27FC236}">
                <a16:creationId xmlns:a16="http://schemas.microsoft.com/office/drawing/2014/main" id="{F9F76CBF-B009-0F5D-C3B2-1B1E32202480}"/>
              </a:ext>
            </a:extLst>
          </p:cNvPr>
          <p:cNvPicPr>
            <a:picLocks noChangeAspect="1"/>
          </p:cNvPicPr>
          <p:nvPr/>
        </p:nvPicPr>
        <p:blipFill>
          <a:blip r:embed="rId35"/>
          <a:stretch>
            <a:fillRect/>
          </a:stretch>
        </p:blipFill>
        <p:spPr>
          <a:xfrm>
            <a:off x="5164139" y="1523870"/>
            <a:ext cx="713253" cy="505079"/>
          </a:xfrm>
          <a:prstGeom prst="rect">
            <a:avLst/>
          </a:prstGeom>
        </p:spPr>
      </p:pic>
      <p:sp>
        <p:nvSpPr>
          <p:cNvPr id="21" name="Google Shape;840;p24">
            <a:extLst>
              <a:ext uri="{FF2B5EF4-FFF2-40B4-BE49-F238E27FC236}">
                <a16:creationId xmlns:a16="http://schemas.microsoft.com/office/drawing/2014/main" id="{5A7B641E-673A-22A7-2E31-749E51F7D135}"/>
              </a:ext>
            </a:extLst>
          </p:cNvPr>
          <p:cNvSpPr/>
          <p:nvPr/>
        </p:nvSpPr>
        <p:spPr>
          <a:xfrm>
            <a:off x="7888965" y="1950215"/>
            <a:ext cx="854401" cy="438582"/>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95000"/>
              </a:lnSpc>
              <a:spcBef>
                <a:spcPts val="0"/>
              </a:spcBef>
              <a:spcAft>
                <a:spcPts val="0"/>
              </a:spcAft>
              <a:buClr>
                <a:srgbClr val="000000"/>
              </a:buClr>
              <a:buSzPts val="1000"/>
              <a:buFont typeface="Arial"/>
              <a:buNone/>
              <a:tabLst/>
              <a:defRPr/>
            </a:pPr>
            <a:r>
              <a:rPr kumimoji="0" lang="en-US" sz="1000" b="0" i="0" u="none" strike="noStrike" kern="0" cap="none" spc="0" normalizeH="0" baseline="0" noProof="0" dirty="0">
                <a:ln>
                  <a:noFill/>
                </a:ln>
                <a:solidFill>
                  <a:srgbClr val="000000"/>
                </a:solidFill>
                <a:effectLst/>
                <a:uLnTx/>
                <a:uFillTx/>
                <a:latin typeface="Calibri" panose="020F0502020204030204" pitchFamily="34" charset="0"/>
                <a:ea typeface="Arial Narrow"/>
                <a:cs typeface="Calibri" panose="020F0502020204030204" pitchFamily="34" charset="0"/>
                <a:sym typeface="Arial Narrow"/>
              </a:rPr>
              <a:t>Yayu Lin</a:t>
            </a:r>
            <a:r>
              <a:rPr kumimoji="0" lang="en-US" sz="1000" b="0" i="0" u="none" strike="noStrike" kern="0" cap="none" spc="0" normalizeH="0" baseline="0" noProof="0" dirty="0">
                <a:ln>
                  <a:noFill/>
                </a:ln>
                <a:solidFill>
                  <a:srgbClr val="C00000"/>
                </a:solidFill>
                <a:effectLst/>
                <a:uLnTx/>
                <a:uFillTx/>
                <a:latin typeface="Calibri" panose="020F0502020204030204" pitchFamily="34" charset="0"/>
                <a:ea typeface="Arial Narrow"/>
                <a:cs typeface="Calibri" panose="020F0502020204030204" pitchFamily="34" charset="0"/>
                <a:sym typeface="Arial Narrow"/>
              </a:rPr>
              <a:t>*</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95000"/>
              </a:lnSpc>
              <a:spcBef>
                <a:spcPts val="0"/>
              </a:spcBef>
              <a:spcAft>
                <a:spcPts val="0"/>
              </a:spcAft>
              <a:buClr>
                <a:srgbClr val="000000"/>
              </a:buClr>
              <a:buSzPts val="1000"/>
              <a:buFont typeface="Arial"/>
              <a:buNone/>
              <a:tabLst/>
              <a:defRPr/>
            </a:pPr>
            <a:r>
              <a:rPr kumimoji="0" lang="en-US" sz="1000" b="0" i="0" u="none" strike="noStrike" kern="0" cap="none" spc="0" normalizeH="0" baseline="0" noProof="0" dirty="0">
                <a:ln>
                  <a:noFill/>
                </a:ln>
                <a:solidFill>
                  <a:srgbClr val="000000"/>
                </a:solidFill>
                <a:effectLst/>
                <a:uLnTx/>
                <a:uFillTx/>
                <a:latin typeface="Calibri" panose="020F0502020204030204" pitchFamily="34" charset="0"/>
                <a:ea typeface="Arial Narrow"/>
                <a:cs typeface="Calibri" panose="020F0502020204030204" pitchFamily="34" charset="0"/>
                <a:sym typeface="Arial Narrow"/>
              </a:rPr>
              <a:t>President, </a:t>
            </a:r>
            <a:r>
              <a:rPr kumimoji="0" lang="en-US" sz="1000" b="0" i="0" u="none" strike="noStrike" kern="0" cap="none" spc="0" normalizeH="0" baseline="0" noProof="0" dirty="0" err="1">
                <a:ln>
                  <a:noFill/>
                </a:ln>
                <a:solidFill>
                  <a:srgbClr val="000000"/>
                </a:solidFill>
                <a:effectLst/>
                <a:uLnTx/>
                <a:uFillTx/>
                <a:latin typeface="Calibri" panose="020F0502020204030204" pitchFamily="34" charset="0"/>
                <a:ea typeface="Arial Narrow"/>
                <a:cs typeface="Calibri" panose="020F0502020204030204" pitchFamily="34" charset="0"/>
                <a:sym typeface="Arial Narrow"/>
              </a:rPr>
              <a:t>Comml</a:t>
            </a:r>
            <a:endParaRPr kumimoji="0" sz="1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 name="Title 1">
            <a:extLst>
              <a:ext uri="{FF2B5EF4-FFF2-40B4-BE49-F238E27FC236}">
                <a16:creationId xmlns:a16="http://schemas.microsoft.com/office/drawing/2014/main" id="{04BFF97B-FB57-0F6A-0CEA-DC3F3D3E2DB0}"/>
              </a:ext>
            </a:extLst>
          </p:cNvPr>
          <p:cNvSpPr>
            <a:spLocks noGrp="1"/>
          </p:cNvSpPr>
          <p:nvPr>
            <p:ph type="ctrTitle"/>
          </p:nvPr>
        </p:nvSpPr>
        <p:spPr>
          <a:xfrm>
            <a:off x="792480" y="215092"/>
            <a:ext cx="10972800" cy="824631"/>
          </a:xfrm>
        </p:spPr>
        <p:txBody>
          <a:bodyPr/>
          <a:lstStyle/>
          <a:p>
            <a:pPr rtl="0"/>
            <a:r>
              <a:rPr lang="en-US" sz="3200" b="0" i="0" dirty="0">
                <a:solidFill>
                  <a:schemeClr val="tx2"/>
                </a:solidFill>
                <a:effectLst/>
                <a:latin typeface="Calibri" panose="020F0502020204030204" pitchFamily="34" charset="0"/>
                <a:ea typeface="Arial" panose="020B0604020202020204" pitchFamily="34" charset="0"/>
                <a:cs typeface="Calibri" panose="020F0502020204030204" pitchFamily="34" charset="0"/>
              </a:rPr>
              <a:t>Construction Institute Program Advisory Committee - 2023 </a:t>
            </a:r>
            <a:endParaRPr lang="en-US" dirty="0">
              <a:solidFill>
                <a:schemeClr val="tx2"/>
              </a:solidFill>
              <a:effectLst/>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Shape 556"/>
        <p:cNvGrpSpPr/>
        <p:nvPr/>
      </p:nvGrpSpPr>
      <p:grpSpPr>
        <a:xfrm>
          <a:off x="0" y="0"/>
          <a:ext cx="0" cy="0"/>
          <a:chOff x="0" y="0"/>
          <a:chExt cx="0" cy="0"/>
        </a:xfrm>
      </p:grpSpPr>
      <p:sp>
        <p:nvSpPr>
          <p:cNvPr id="559" name="Google Shape;559;p78"/>
          <p:cNvSpPr/>
          <p:nvPr/>
        </p:nvSpPr>
        <p:spPr>
          <a:xfrm>
            <a:off x="81639" y="2034521"/>
            <a:ext cx="3764781" cy="1785104"/>
          </a:xfrm>
          <a:prstGeom prst="rect">
            <a:avLst/>
          </a:prstGeom>
          <a:solidFill>
            <a:srgbClr val="FFFFFF">
              <a:alpha val="74901"/>
            </a:srgbClr>
          </a:solidFill>
          <a:ln>
            <a:noFill/>
          </a:ln>
        </p:spPr>
        <p:txBody>
          <a:bodyPr spcFirstLastPara="1" wrap="square" lIns="0" tIns="0" rIns="0" bIns="0" anchor="t" anchorCtr="0">
            <a:spAutoFit/>
          </a:bodyPr>
          <a:lstStyle/>
          <a:p>
            <a:pPr marL="342900" marR="0" lvl="0" indent="-342900" algn="l" rtl="0">
              <a:lnSpc>
                <a:spcPct val="100000"/>
              </a:lnSpc>
              <a:spcBef>
                <a:spcPts val="0"/>
              </a:spcBef>
              <a:spcAft>
                <a:spcPts val="0"/>
              </a:spcAft>
              <a:buClr>
                <a:srgbClr val="941100"/>
              </a:buClr>
              <a:buSzPts val="2400"/>
              <a:buFont typeface="Arial"/>
              <a:buChar char="•"/>
            </a:pPr>
            <a:r>
              <a:rPr lang="en-US" sz="2400" b="0" i="0" u="none" strike="noStrike" cap="none" dirty="0">
                <a:solidFill>
                  <a:srgbClr val="8E171B"/>
                </a:solidFill>
                <a:latin typeface="Calibri" panose="020F0502020204030204" pitchFamily="34" charset="0"/>
                <a:cs typeface="Calibri" panose="020F0502020204030204" pitchFamily="34" charset="0"/>
                <a:sym typeface="Arial"/>
              </a:rPr>
              <a:t>7-year winning streak</a:t>
            </a:r>
            <a:endParaRPr sz="1400" b="0" i="0" u="none" strike="noStrike" cap="none" dirty="0">
              <a:solidFill>
                <a:srgbClr val="8E171B"/>
              </a:solidFill>
              <a:latin typeface="Calibri" panose="020F0502020204030204" pitchFamily="34" charset="0"/>
              <a:cs typeface="Calibri" panose="020F0502020204030204" pitchFamily="34" charset="0"/>
              <a:sym typeface="Arial"/>
            </a:endParaRPr>
          </a:p>
          <a:p>
            <a:pPr marL="342900" marR="0" lvl="0" indent="-342900" algn="l" rtl="0">
              <a:lnSpc>
                <a:spcPct val="100000"/>
              </a:lnSpc>
              <a:spcBef>
                <a:spcPts val="1200"/>
              </a:spcBef>
              <a:spcAft>
                <a:spcPts val="0"/>
              </a:spcAft>
              <a:buClr>
                <a:srgbClr val="941100"/>
              </a:buClr>
              <a:buSzPts val="2400"/>
              <a:buFont typeface="Arial"/>
              <a:buChar char="•"/>
            </a:pPr>
            <a:r>
              <a:rPr lang="en-US" sz="2400" b="0" i="0" u="none" strike="noStrike" cap="none" dirty="0">
                <a:solidFill>
                  <a:srgbClr val="8E171B"/>
                </a:solidFill>
                <a:latin typeface="Calibri" panose="020F0502020204030204" pitchFamily="34" charset="0"/>
                <a:cs typeface="Calibri" panose="020F0502020204030204" pitchFamily="34" charset="0"/>
                <a:sym typeface="Arial"/>
              </a:rPr>
              <a:t>Open Integrated Project Competition </a:t>
            </a:r>
            <a:endParaRPr sz="1400" b="0" i="0" u="none" strike="noStrike" cap="none" dirty="0">
              <a:solidFill>
                <a:srgbClr val="8E171B"/>
              </a:solidFill>
              <a:latin typeface="Calibri" panose="020F0502020204030204" pitchFamily="34" charset="0"/>
              <a:cs typeface="Calibri" panose="020F0502020204030204" pitchFamily="34" charset="0"/>
              <a:sym typeface="Arial"/>
            </a:endParaRPr>
          </a:p>
          <a:p>
            <a:pPr marL="342900" marR="0" lvl="0" indent="-342900" algn="l" rtl="0">
              <a:lnSpc>
                <a:spcPct val="100000"/>
              </a:lnSpc>
              <a:spcBef>
                <a:spcPts val="1200"/>
              </a:spcBef>
              <a:spcAft>
                <a:spcPts val="0"/>
              </a:spcAft>
              <a:buClr>
                <a:srgbClr val="941100"/>
              </a:buClr>
              <a:buSzPts val="2400"/>
              <a:buFont typeface="Arial"/>
              <a:buChar char="•"/>
            </a:pPr>
            <a:r>
              <a:rPr lang="en-US" sz="2400" b="0" i="0" u="none" strike="noStrike" cap="none" dirty="0">
                <a:solidFill>
                  <a:srgbClr val="8E171B"/>
                </a:solidFill>
                <a:latin typeface="Calibri" panose="020F0502020204030204" pitchFamily="34" charset="0"/>
                <a:cs typeface="Calibri" panose="020F0502020204030204" pitchFamily="34" charset="0"/>
                <a:sym typeface="Arial"/>
              </a:rPr>
              <a:t>sponsored by</a:t>
            </a:r>
            <a:endParaRPr sz="1400" b="0" i="0" u="none" strike="noStrike" cap="none" dirty="0">
              <a:solidFill>
                <a:srgbClr val="8E171B"/>
              </a:solidFill>
              <a:latin typeface="Calibri" panose="020F0502020204030204" pitchFamily="34" charset="0"/>
              <a:cs typeface="Calibri" panose="020F0502020204030204" pitchFamily="34" charset="0"/>
              <a:sym typeface="Arial"/>
            </a:endParaRPr>
          </a:p>
        </p:txBody>
      </p:sp>
      <p:pic>
        <p:nvPicPr>
          <p:cNvPr id="560" name="Google Shape;560;p78"/>
          <p:cNvPicPr preferRelativeResize="0"/>
          <p:nvPr/>
        </p:nvPicPr>
        <p:blipFill rotWithShape="1">
          <a:blip r:embed="rId3">
            <a:alphaModFix/>
          </a:blip>
          <a:srcRect/>
          <a:stretch/>
        </p:blipFill>
        <p:spPr>
          <a:xfrm>
            <a:off x="884819" y="3943101"/>
            <a:ext cx="2048117" cy="782720"/>
          </a:xfrm>
          <a:prstGeom prst="rect">
            <a:avLst/>
          </a:prstGeom>
          <a:noFill/>
          <a:ln>
            <a:noFill/>
          </a:ln>
        </p:spPr>
      </p:pic>
      <p:sp>
        <p:nvSpPr>
          <p:cNvPr id="561" name="Google Shape;561;p78"/>
          <p:cNvSpPr/>
          <p:nvPr/>
        </p:nvSpPr>
        <p:spPr>
          <a:xfrm>
            <a:off x="3783622" y="6094737"/>
            <a:ext cx="1996101" cy="276999"/>
          </a:xfrm>
          <a:prstGeom prst="rect">
            <a:avLst/>
          </a:prstGeom>
          <a:solidFill>
            <a:srgbClr val="FFFFFF">
              <a:alpha val="74901"/>
            </a:srgbClr>
          </a:solid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8E171B"/>
                </a:solidFill>
                <a:latin typeface="Calibri" panose="020F0502020204030204" pitchFamily="34" charset="0"/>
                <a:cs typeface="Calibri" panose="020F0502020204030204" pitchFamily="34" charset="0"/>
                <a:sym typeface="Arial"/>
              </a:rPr>
              <a:t>2023 winning team</a:t>
            </a:r>
            <a:endParaRPr sz="1400" b="0" i="0" u="none" strike="noStrike" cap="none">
              <a:solidFill>
                <a:srgbClr val="8E171B"/>
              </a:solidFill>
              <a:latin typeface="Calibri" panose="020F0502020204030204" pitchFamily="34" charset="0"/>
              <a:cs typeface="Calibri" panose="020F0502020204030204" pitchFamily="34" charset="0"/>
              <a:sym typeface="Arial"/>
            </a:endParaRPr>
          </a:p>
        </p:txBody>
      </p:sp>
      <p:pic>
        <p:nvPicPr>
          <p:cNvPr id="562" name="Google Shape;562;p78"/>
          <p:cNvPicPr preferRelativeResize="0"/>
          <p:nvPr/>
        </p:nvPicPr>
        <p:blipFill rotWithShape="1">
          <a:blip r:embed="rId4">
            <a:alphaModFix/>
          </a:blip>
          <a:srcRect/>
          <a:stretch/>
        </p:blipFill>
        <p:spPr>
          <a:xfrm>
            <a:off x="1017270" y="282296"/>
            <a:ext cx="1542097" cy="900034"/>
          </a:xfrm>
          <a:prstGeom prst="rect">
            <a:avLst/>
          </a:prstGeom>
          <a:noFill/>
          <a:ln>
            <a:noFill/>
          </a:ln>
        </p:spPr>
      </p:pic>
      <p:pic>
        <p:nvPicPr>
          <p:cNvPr id="563" name="Google Shape;563;p78"/>
          <p:cNvPicPr preferRelativeResize="0"/>
          <p:nvPr/>
        </p:nvPicPr>
        <p:blipFill rotWithShape="1">
          <a:blip r:embed="rId5">
            <a:alphaModFix/>
          </a:blip>
          <a:srcRect/>
          <a:stretch/>
        </p:blipFill>
        <p:spPr>
          <a:xfrm>
            <a:off x="10548615" y="6192335"/>
            <a:ext cx="1581615" cy="641433"/>
          </a:xfrm>
          <a:prstGeom prst="rect">
            <a:avLst/>
          </a:prstGeom>
          <a:noFill/>
          <a:ln>
            <a:noFill/>
          </a:ln>
        </p:spPr>
      </p:pic>
      <p:pic>
        <p:nvPicPr>
          <p:cNvPr id="564" name="Google Shape;564;p78" descr="A group of people wearing red shirts&#10;&#10;Description automatically generated with medium confidence"/>
          <p:cNvPicPr preferRelativeResize="0"/>
          <p:nvPr/>
        </p:nvPicPr>
        <p:blipFill rotWithShape="1">
          <a:blip r:embed="rId6">
            <a:alphaModFix/>
          </a:blip>
          <a:srcRect/>
          <a:stretch/>
        </p:blipFill>
        <p:spPr>
          <a:xfrm>
            <a:off x="3721173" y="824081"/>
            <a:ext cx="7140952" cy="5209838"/>
          </a:xfrm>
          <a:prstGeom prst="rect">
            <a:avLst/>
          </a:prstGeom>
          <a:noFill/>
          <a:ln>
            <a:noFill/>
          </a:ln>
        </p:spPr>
      </p:pic>
      <p:sp>
        <p:nvSpPr>
          <p:cNvPr id="2" name="Title 1">
            <a:extLst>
              <a:ext uri="{FF2B5EF4-FFF2-40B4-BE49-F238E27FC236}">
                <a16:creationId xmlns:a16="http://schemas.microsoft.com/office/drawing/2014/main" id="{04B3AAEB-4B55-A62C-8DAC-20E9FEF74F80}"/>
              </a:ext>
            </a:extLst>
          </p:cNvPr>
          <p:cNvSpPr>
            <a:spLocks noGrp="1"/>
          </p:cNvSpPr>
          <p:nvPr>
            <p:ph type="ctrTitle"/>
          </p:nvPr>
        </p:nvSpPr>
        <p:spPr>
          <a:xfrm>
            <a:off x="2932936" y="60410"/>
            <a:ext cx="9057134" cy="701155"/>
          </a:xfrm>
        </p:spPr>
        <p:txBody>
          <a:bodyPr/>
          <a:lstStyle/>
          <a:p>
            <a:pPr rtl="0"/>
            <a:r>
              <a:rPr lang="en-US" sz="4000" b="0" i="0" dirty="0">
                <a:solidFill>
                  <a:srgbClr val="8E171B"/>
                </a:solidFill>
                <a:effectLst/>
                <a:latin typeface="Calibri" panose="020F0502020204030204" pitchFamily="34" charset="0"/>
                <a:ea typeface="Gill Sans" panose="020B0502020104020203" pitchFamily="34" charset="-79"/>
                <a:cs typeface="Calibri" panose="020F0502020204030204" pitchFamily="34" charset="0"/>
              </a:rPr>
              <a:t>Associated Schools of Construction</a:t>
            </a:r>
            <a:endParaRPr lang="en-US" dirty="0">
              <a:solidFill>
                <a:srgbClr val="8E171B"/>
              </a:solidFill>
              <a:effectLst/>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70" name="Google Shape;570;p79"/>
          <p:cNvSpPr txBox="1"/>
          <p:nvPr/>
        </p:nvSpPr>
        <p:spPr>
          <a:xfrm>
            <a:off x="152400" y="897022"/>
            <a:ext cx="7162521" cy="4647396"/>
          </a:xfrm>
          <a:prstGeom prst="rect">
            <a:avLst/>
          </a:prstGeom>
          <a:noFill/>
          <a:ln>
            <a:noFill/>
          </a:ln>
        </p:spPr>
        <p:txBody>
          <a:bodyPr spcFirstLastPara="1" wrap="square" lIns="91425" tIns="91425" rIns="91425" bIns="91425" anchor="t" anchorCtr="0">
            <a:spAutoFit/>
          </a:bodyPr>
          <a:lstStyle/>
          <a:p>
            <a:pPr marL="495300" marR="0" lvl="0" indent="-342900" algn="l" rtl="0">
              <a:lnSpc>
                <a:spcPct val="100000"/>
              </a:lnSpc>
              <a:spcBef>
                <a:spcPts val="1200"/>
              </a:spcBef>
              <a:spcAft>
                <a:spcPts val="0"/>
              </a:spcAft>
              <a:buClr>
                <a:srgbClr val="000000"/>
              </a:buClr>
              <a:buSzPts val="2000"/>
              <a:buFont typeface="Arial"/>
              <a:buChar char="•"/>
            </a:pPr>
            <a:r>
              <a:rPr lang="en-US" sz="2000" b="0" i="0" u="none" strike="noStrike" cap="none">
                <a:solidFill>
                  <a:srgbClr val="000000"/>
                </a:solidFill>
                <a:highlight>
                  <a:srgbClr val="FFFFFF"/>
                </a:highlight>
                <a:latin typeface="Calibri" panose="020F0502020204030204" pitchFamily="34" charset="0"/>
                <a:ea typeface="Calibri"/>
                <a:cs typeface="Calibri" panose="020F0502020204030204" pitchFamily="34" charset="0"/>
                <a:sym typeface="Calibri"/>
              </a:rPr>
              <a:t>Build a community within SDC</a:t>
            </a:r>
            <a:endParaRPr sz="2000" b="0" i="0" u="none" strike="noStrike" cap="none">
              <a:solidFill>
                <a:srgbClr val="000000"/>
              </a:solidFill>
              <a:latin typeface="Calibri" panose="020F0502020204030204" pitchFamily="34" charset="0"/>
              <a:ea typeface="Calibri"/>
              <a:cs typeface="Calibri" panose="020F0502020204030204" pitchFamily="34" charset="0"/>
              <a:sym typeface="Calibri"/>
            </a:endParaRPr>
          </a:p>
          <a:p>
            <a:pPr marL="495300" marR="0" lvl="0" indent="-342900" algn="l" rtl="0">
              <a:lnSpc>
                <a:spcPct val="100000"/>
              </a:lnSpc>
              <a:spcBef>
                <a:spcPts val="1200"/>
              </a:spcBef>
              <a:spcAft>
                <a:spcPts val="0"/>
              </a:spcAft>
              <a:buClr>
                <a:srgbClr val="000000"/>
              </a:buClr>
              <a:buSzPts val="2000"/>
              <a:buFont typeface="Arial"/>
              <a:buChar char="•"/>
            </a:pPr>
            <a:r>
              <a:rPr lang="en-US" sz="2000" b="0" i="0" u="none" strike="noStrike" cap="none">
                <a:solidFill>
                  <a:srgbClr val="000000"/>
                </a:solidFill>
                <a:highlight>
                  <a:srgbClr val="FFFFFF"/>
                </a:highlight>
                <a:latin typeface="Calibri" panose="020F0502020204030204" pitchFamily="34" charset="0"/>
                <a:ea typeface="Calibri"/>
                <a:cs typeface="Calibri" panose="020F0502020204030204" pitchFamily="34" charset="0"/>
                <a:sym typeface="Calibri"/>
              </a:rPr>
              <a:t>Generate interest in sustainable engineering from development to delivery </a:t>
            </a:r>
            <a:endParaRPr sz="2000" b="0" i="0" u="none" strike="noStrike" cap="none">
              <a:solidFill>
                <a:srgbClr val="000000"/>
              </a:solidFill>
              <a:latin typeface="Calibri" panose="020F0502020204030204" pitchFamily="34" charset="0"/>
              <a:ea typeface="Calibri"/>
              <a:cs typeface="Calibri" panose="020F0502020204030204" pitchFamily="34" charset="0"/>
              <a:sym typeface="Calibri"/>
            </a:endParaRPr>
          </a:p>
          <a:p>
            <a:pPr marL="495300" marR="0" lvl="0" indent="-342900" algn="l" rtl="0">
              <a:lnSpc>
                <a:spcPct val="100000"/>
              </a:lnSpc>
              <a:spcBef>
                <a:spcPts val="1200"/>
              </a:spcBef>
              <a:spcAft>
                <a:spcPts val="0"/>
              </a:spcAft>
              <a:buClr>
                <a:srgbClr val="000000"/>
              </a:buClr>
              <a:buSzPts val="2000"/>
              <a:buFont typeface="Arial"/>
              <a:buChar char="•"/>
            </a:pPr>
            <a:r>
              <a:rPr lang="en-US" sz="2000" b="0" i="0" u="none" strike="noStrike" cap="none">
                <a:solidFill>
                  <a:srgbClr val="000000"/>
                </a:solidFill>
                <a:highlight>
                  <a:srgbClr val="FFFFFF"/>
                </a:highlight>
                <a:latin typeface="Calibri" panose="020F0502020204030204" pitchFamily="34" charset="0"/>
                <a:ea typeface="Calibri"/>
                <a:cs typeface="Calibri" panose="020F0502020204030204" pitchFamily="34" charset="0"/>
                <a:sym typeface="Calibri"/>
              </a:rPr>
              <a:t>Expose students to industry leaders</a:t>
            </a:r>
            <a:endParaRPr sz="2000" b="0" i="0" u="none" strike="noStrike" cap="none">
              <a:solidFill>
                <a:srgbClr val="000000"/>
              </a:solidFill>
              <a:latin typeface="Calibri" panose="020F0502020204030204" pitchFamily="34" charset="0"/>
              <a:ea typeface="Calibri"/>
              <a:cs typeface="Calibri" panose="020F0502020204030204" pitchFamily="34" charset="0"/>
              <a:sym typeface="Calibri"/>
            </a:endParaRPr>
          </a:p>
          <a:p>
            <a:pPr marL="495300" marR="0" lvl="0" indent="-342900" algn="l" rtl="0">
              <a:lnSpc>
                <a:spcPct val="100000"/>
              </a:lnSpc>
              <a:spcBef>
                <a:spcPts val="1200"/>
              </a:spcBef>
              <a:spcAft>
                <a:spcPts val="0"/>
              </a:spcAft>
              <a:buClr>
                <a:srgbClr val="000000"/>
              </a:buClr>
              <a:buSzPts val="2000"/>
              <a:buFont typeface="Arial"/>
              <a:buChar char="•"/>
            </a:pPr>
            <a:r>
              <a:rPr lang="en-US" sz="2000" b="0" i="0" u="none" strike="noStrike" cap="none">
                <a:solidFill>
                  <a:srgbClr val="000000"/>
                </a:solidFill>
                <a:highlight>
                  <a:srgbClr val="FFFFFF"/>
                </a:highlight>
                <a:latin typeface="Calibri" panose="020F0502020204030204" pitchFamily="34" charset="0"/>
                <a:ea typeface="Calibri"/>
                <a:cs typeface="Calibri" panose="020F0502020204030204" pitchFamily="34" charset="0"/>
                <a:sym typeface="Calibri"/>
              </a:rPr>
              <a:t>Provide opportunities for academic and professional development to </a:t>
            </a:r>
            <a:r>
              <a:rPr lang="en-US" sz="2000" b="0" i="0" u="none" strike="noStrike" cap="none">
                <a:solidFill>
                  <a:srgbClr val="000000"/>
                </a:solidFill>
                <a:latin typeface="Calibri" panose="020F0502020204030204" pitchFamily="34" charset="0"/>
                <a:ea typeface="Calibri"/>
                <a:cs typeface="Calibri" panose="020F0502020204030204" pitchFamily="34" charset="0"/>
                <a:sym typeface="Calibri"/>
              </a:rPr>
              <a:t>positively impact the community</a:t>
            </a:r>
            <a:endParaRPr sz="2000" b="0" i="0" u="none" strike="noStrike" cap="none">
              <a:solidFill>
                <a:srgbClr val="000000"/>
              </a:solidFill>
              <a:latin typeface="Calibri" panose="020F0502020204030204" pitchFamily="34" charset="0"/>
              <a:ea typeface="Calibri"/>
              <a:cs typeface="Calibri" panose="020F0502020204030204" pitchFamily="34" charset="0"/>
              <a:sym typeface="Calibri"/>
            </a:endParaRPr>
          </a:p>
          <a:p>
            <a:pPr marL="495300" marR="0" lvl="0" indent="-342900" algn="l" rtl="0">
              <a:lnSpc>
                <a:spcPct val="100000"/>
              </a:lnSpc>
              <a:spcBef>
                <a:spcPts val="1200"/>
              </a:spcBef>
              <a:spcAft>
                <a:spcPts val="0"/>
              </a:spcAft>
              <a:buClr>
                <a:srgbClr val="000000"/>
              </a:buClr>
              <a:buSzPts val="2000"/>
              <a:buFont typeface="Arial"/>
              <a:buChar char="•"/>
            </a:pPr>
            <a:r>
              <a:rPr lang="en-US" sz="2000" b="0" i="0" u="none" strike="noStrike" cap="none">
                <a:solidFill>
                  <a:srgbClr val="000000"/>
                </a:solidFill>
                <a:latin typeface="Calibri" panose="020F0502020204030204" pitchFamily="34" charset="0"/>
                <a:ea typeface="Calibri"/>
                <a:cs typeface="Calibri" panose="020F0502020204030204" pitchFamily="34" charset="0"/>
                <a:sym typeface="Calibri"/>
              </a:rPr>
              <a:t>Provide career and scholarship opportunities</a:t>
            </a:r>
            <a:endParaRPr sz="1400" b="0" i="0" u="none" strike="noStrike" cap="none">
              <a:solidFill>
                <a:srgbClr val="000000"/>
              </a:solidFill>
              <a:latin typeface="Calibri" panose="020F0502020204030204" pitchFamily="34" charset="0"/>
              <a:cs typeface="Calibri" panose="020F0502020204030204" pitchFamily="34" charset="0"/>
              <a:sym typeface="Arial"/>
            </a:endParaRPr>
          </a:p>
          <a:p>
            <a:pPr marL="495300" marR="0" lvl="0" indent="-342900" algn="l" rtl="0">
              <a:lnSpc>
                <a:spcPct val="100000"/>
              </a:lnSpc>
              <a:spcBef>
                <a:spcPts val="1200"/>
              </a:spcBef>
              <a:spcAft>
                <a:spcPts val="0"/>
              </a:spcAft>
              <a:buClr>
                <a:srgbClr val="000000"/>
              </a:buClr>
              <a:buSzPts val="2000"/>
              <a:buFont typeface="Arial"/>
              <a:buChar char="•"/>
            </a:pPr>
            <a:r>
              <a:rPr lang="en-US" sz="2000" b="0" i="0" u="none" strike="noStrike" cap="none">
                <a:solidFill>
                  <a:srgbClr val="000000"/>
                </a:solidFill>
                <a:latin typeface="Calibri" panose="020F0502020204030204" pitchFamily="34" charset="0"/>
                <a:ea typeface="Calibri"/>
                <a:cs typeface="Calibri" panose="020F0502020204030204" pitchFamily="34" charset="0"/>
                <a:sym typeface="Calibri"/>
              </a:rPr>
              <a:t>Host fundraising and philanthropy events (golf tournament, Habitat for Humanity, etc.)</a:t>
            </a:r>
            <a:endParaRPr sz="2000" b="0" i="0" u="none" strike="noStrike" cap="none">
              <a:solidFill>
                <a:srgbClr val="000000"/>
              </a:solidFill>
              <a:latin typeface="Calibri" panose="020F0502020204030204" pitchFamily="34" charset="0"/>
              <a:ea typeface="Calibri"/>
              <a:cs typeface="Calibri" panose="020F0502020204030204" pitchFamily="34" charset="0"/>
              <a:sym typeface="Calibri"/>
            </a:endParaRPr>
          </a:p>
          <a:p>
            <a:pPr marL="495300" marR="0" lvl="0" indent="-342900" algn="l" rtl="0">
              <a:lnSpc>
                <a:spcPct val="100000"/>
              </a:lnSpc>
              <a:spcBef>
                <a:spcPts val="1200"/>
              </a:spcBef>
              <a:spcAft>
                <a:spcPts val="0"/>
              </a:spcAft>
              <a:buClr>
                <a:srgbClr val="000000"/>
              </a:buClr>
              <a:buSzPts val="2000"/>
              <a:buFont typeface="Arial"/>
              <a:buChar char="•"/>
            </a:pPr>
            <a:r>
              <a:rPr lang="en-US" sz="2000" b="0" i="0" u="none" strike="noStrike" cap="none">
                <a:solidFill>
                  <a:srgbClr val="000000"/>
                </a:solidFill>
                <a:latin typeface="Calibri" panose="020F0502020204030204" pitchFamily="34" charset="0"/>
                <a:ea typeface="Calibri"/>
                <a:cs typeface="Calibri" panose="020F0502020204030204" pitchFamily="34" charset="0"/>
                <a:sym typeface="Calibri"/>
              </a:rPr>
              <a:t>Happy hours and fun events</a:t>
            </a:r>
            <a:endParaRPr sz="2000" b="0" i="0" u="none" strike="noStrike" cap="none">
              <a:solidFill>
                <a:srgbClr val="8C1515"/>
              </a:solidFill>
              <a:highlight>
                <a:srgbClr val="FFFFFF"/>
              </a:highlight>
              <a:latin typeface="Calibri" panose="020F0502020204030204" pitchFamily="34" charset="0"/>
              <a:ea typeface="Calibri"/>
              <a:cs typeface="Calibri" panose="020F0502020204030204" pitchFamily="34" charset="0"/>
              <a:sym typeface="Calibri"/>
            </a:endParaRPr>
          </a:p>
          <a:p>
            <a:pPr marL="457200" marR="0" lvl="0" indent="-228600" algn="l" rtl="0">
              <a:lnSpc>
                <a:spcPct val="100000"/>
              </a:lnSpc>
              <a:spcBef>
                <a:spcPts val="0"/>
              </a:spcBef>
              <a:spcAft>
                <a:spcPts val="0"/>
              </a:spcAft>
              <a:buClr>
                <a:srgbClr val="8C1515"/>
              </a:buClr>
              <a:buSzPts val="1200"/>
              <a:buFont typeface="Helvetica Neue"/>
              <a:buNone/>
            </a:pPr>
            <a:endParaRPr sz="2000" b="0" i="0" u="none" strike="noStrike" cap="none">
              <a:solidFill>
                <a:srgbClr val="000000"/>
              </a:solidFill>
              <a:latin typeface="Calibri" panose="020F0502020204030204" pitchFamily="34" charset="0"/>
              <a:ea typeface="Calibri"/>
              <a:cs typeface="Calibri" panose="020F0502020204030204" pitchFamily="34" charset="0"/>
              <a:sym typeface="Calibri"/>
            </a:endParaRPr>
          </a:p>
        </p:txBody>
      </p:sp>
      <p:pic>
        <p:nvPicPr>
          <p:cNvPr id="572" name="Google Shape;572;p79"/>
          <p:cNvPicPr preferRelativeResize="0"/>
          <p:nvPr/>
        </p:nvPicPr>
        <p:blipFill rotWithShape="1">
          <a:blip r:embed="rId3">
            <a:alphaModFix/>
          </a:blip>
          <a:srcRect/>
          <a:stretch/>
        </p:blipFill>
        <p:spPr>
          <a:xfrm>
            <a:off x="2967198" y="5785124"/>
            <a:ext cx="974199" cy="974198"/>
          </a:xfrm>
          <a:prstGeom prst="rect">
            <a:avLst/>
          </a:prstGeom>
          <a:noFill/>
          <a:ln>
            <a:noFill/>
          </a:ln>
        </p:spPr>
      </p:pic>
      <p:pic>
        <p:nvPicPr>
          <p:cNvPr id="573" name="Google Shape;573;p79"/>
          <p:cNvPicPr preferRelativeResize="0"/>
          <p:nvPr/>
        </p:nvPicPr>
        <p:blipFill rotWithShape="1">
          <a:blip r:embed="rId4">
            <a:alphaModFix/>
          </a:blip>
          <a:srcRect/>
          <a:stretch/>
        </p:blipFill>
        <p:spPr>
          <a:xfrm>
            <a:off x="4923094" y="5667357"/>
            <a:ext cx="1141851" cy="1092216"/>
          </a:xfrm>
          <a:prstGeom prst="rect">
            <a:avLst/>
          </a:prstGeom>
          <a:noFill/>
          <a:ln>
            <a:noFill/>
          </a:ln>
        </p:spPr>
      </p:pic>
      <p:pic>
        <p:nvPicPr>
          <p:cNvPr id="574" name="Google Shape;574;p79"/>
          <p:cNvPicPr preferRelativeResize="0"/>
          <p:nvPr/>
        </p:nvPicPr>
        <p:blipFill rotWithShape="1">
          <a:blip r:embed="rId5">
            <a:alphaModFix/>
          </a:blip>
          <a:srcRect/>
          <a:stretch/>
        </p:blipFill>
        <p:spPr>
          <a:xfrm>
            <a:off x="9446815" y="5664050"/>
            <a:ext cx="871632" cy="1018073"/>
          </a:xfrm>
          <a:prstGeom prst="rect">
            <a:avLst/>
          </a:prstGeom>
          <a:noFill/>
          <a:ln>
            <a:noFill/>
          </a:ln>
        </p:spPr>
      </p:pic>
      <p:pic>
        <p:nvPicPr>
          <p:cNvPr id="575" name="Google Shape;575;p79"/>
          <p:cNvPicPr preferRelativeResize="0"/>
          <p:nvPr/>
        </p:nvPicPr>
        <p:blipFill rotWithShape="1">
          <a:blip r:embed="rId6">
            <a:alphaModFix/>
          </a:blip>
          <a:srcRect/>
          <a:stretch/>
        </p:blipFill>
        <p:spPr>
          <a:xfrm>
            <a:off x="6996681" y="5724378"/>
            <a:ext cx="1623660" cy="974197"/>
          </a:xfrm>
          <a:prstGeom prst="rect">
            <a:avLst/>
          </a:prstGeom>
          <a:noFill/>
          <a:ln>
            <a:noFill/>
          </a:ln>
        </p:spPr>
      </p:pic>
      <p:pic>
        <p:nvPicPr>
          <p:cNvPr id="576" name="Google Shape;576;p79"/>
          <p:cNvPicPr preferRelativeResize="0"/>
          <p:nvPr/>
        </p:nvPicPr>
        <p:blipFill rotWithShape="1">
          <a:blip r:embed="rId7">
            <a:alphaModFix/>
          </a:blip>
          <a:srcRect/>
          <a:stretch/>
        </p:blipFill>
        <p:spPr>
          <a:xfrm>
            <a:off x="908871" y="5629752"/>
            <a:ext cx="1126515" cy="1126514"/>
          </a:xfrm>
          <a:prstGeom prst="rect">
            <a:avLst/>
          </a:prstGeom>
          <a:noFill/>
          <a:ln>
            <a:noFill/>
          </a:ln>
        </p:spPr>
      </p:pic>
      <p:pic>
        <p:nvPicPr>
          <p:cNvPr id="577" name="Google Shape;577;p79" descr="A group of people posing for a photo&#10;&#10;Description automatically generated"/>
          <p:cNvPicPr preferRelativeResize="0"/>
          <p:nvPr/>
        </p:nvPicPr>
        <p:blipFill rotWithShape="1">
          <a:blip r:embed="rId8">
            <a:alphaModFix/>
          </a:blip>
          <a:srcRect t="12279" b="12277"/>
          <a:stretch/>
        </p:blipFill>
        <p:spPr>
          <a:xfrm>
            <a:off x="7508393" y="3271550"/>
            <a:ext cx="3881641" cy="1951049"/>
          </a:xfrm>
          <a:prstGeom prst="rect">
            <a:avLst/>
          </a:prstGeom>
          <a:noFill/>
          <a:ln w="9525" cap="flat" cmpd="sng">
            <a:solidFill>
              <a:schemeClr val="accent6"/>
            </a:solidFill>
            <a:prstDash val="solid"/>
            <a:round/>
            <a:headEnd type="none" w="sm" len="sm"/>
            <a:tailEnd type="none" w="sm" len="sm"/>
          </a:ln>
          <a:effectLst>
            <a:outerShdw blurRad="57150" dist="19050" dir="5400000" algn="bl" rotWithShape="0">
              <a:srgbClr val="000000">
                <a:alpha val="48235"/>
              </a:srgbClr>
            </a:outerShdw>
          </a:effectLst>
        </p:spPr>
      </p:pic>
      <p:sp>
        <p:nvSpPr>
          <p:cNvPr id="578" name="Google Shape;578;p79"/>
          <p:cNvSpPr txBox="1"/>
          <p:nvPr/>
        </p:nvSpPr>
        <p:spPr>
          <a:xfrm>
            <a:off x="7510460" y="5219201"/>
            <a:ext cx="3895737" cy="338524"/>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Calibri" panose="020F0502020204030204" pitchFamily="34" charset="0"/>
                <a:ea typeface="Calibri"/>
                <a:cs typeface="Calibri" panose="020F0502020204030204" pitchFamily="34" charset="0"/>
                <a:sym typeface="Calibri"/>
              </a:rPr>
              <a:t>LBE Events – Smores Bonfire Night</a:t>
            </a:r>
            <a:endParaRPr sz="1000" b="0" i="0" u="none" strike="noStrike" cap="none">
              <a:solidFill>
                <a:srgbClr val="000000"/>
              </a:solidFill>
              <a:latin typeface="Calibri" panose="020F0502020204030204" pitchFamily="34" charset="0"/>
              <a:ea typeface="Calibri"/>
              <a:cs typeface="Calibri" panose="020F0502020204030204" pitchFamily="34" charset="0"/>
              <a:sym typeface="Calibri"/>
            </a:endParaRPr>
          </a:p>
        </p:txBody>
      </p:sp>
      <p:sp>
        <p:nvSpPr>
          <p:cNvPr id="579" name="Google Shape;579;p79"/>
          <p:cNvSpPr txBox="1"/>
          <p:nvPr/>
        </p:nvSpPr>
        <p:spPr>
          <a:xfrm>
            <a:off x="9448109" y="2796927"/>
            <a:ext cx="1908025" cy="507801"/>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Calibri" panose="020F0502020204030204" pitchFamily="34" charset="0"/>
                <a:ea typeface="Calibri"/>
                <a:cs typeface="Calibri" panose="020F0502020204030204" pitchFamily="34" charset="0"/>
                <a:sym typeface="Calibri"/>
              </a:rPr>
              <a:t>Laura Vanderweyen</a:t>
            </a:r>
            <a:endParaRPr sz="1000" b="0" i="0" u="none" strike="noStrike" cap="none">
              <a:solidFill>
                <a:srgbClr val="000000"/>
              </a:solidFill>
              <a:latin typeface="Calibri" panose="020F0502020204030204" pitchFamily="34" charset="0"/>
              <a:ea typeface="Calibri"/>
              <a:cs typeface="Calibri" panose="020F0502020204030204" pitchFamily="34" charset="0"/>
              <a:sym typeface="Calibri"/>
            </a:endParaRPr>
          </a:p>
          <a:p>
            <a:pPr marL="0" marR="0" lvl="0" indent="0" algn="ctr" rtl="0">
              <a:lnSpc>
                <a:spcPct val="100000"/>
              </a:lnSpc>
              <a:spcBef>
                <a:spcPts val="0"/>
              </a:spcBef>
              <a:spcAft>
                <a:spcPts val="0"/>
              </a:spcAft>
              <a:buClr>
                <a:srgbClr val="000000"/>
              </a:buClr>
              <a:buSzPts val="1000"/>
              <a:buFont typeface="Calibri"/>
              <a:buNone/>
            </a:pPr>
            <a:r>
              <a:rPr lang="en-US" sz="1000" b="0" i="0" u="sng" strike="noStrike" cap="none">
                <a:solidFill>
                  <a:srgbClr val="2E2D29"/>
                </a:solidFill>
                <a:latin typeface="Calibri" panose="020F0502020204030204" pitchFamily="34" charset="0"/>
                <a:ea typeface="Calibri"/>
                <a:cs typeface="Calibri" panose="020F0502020204030204" pitchFamily="34" charset="0"/>
                <a:sym typeface="Calibri"/>
                <a:hlinkClick r:id="rId9">
                  <a:extLst>
                    <a:ext uri="{A12FA001-AC4F-418D-AE19-62706E023703}">
                      <ahyp:hlinkClr xmlns:ahyp="http://schemas.microsoft.com/office/drawing/2018/hyperlinkcolor" val="tx"/>
                    </a:ext>
                  </a:extLst>
                </a:hlinkClick>
              </a:rPr>
              <a:t>vanderk@stanford.edu</a:t>
            </a:r>
            <a:endParaRPr sz="1000" b="0" i="0" u="none" strike="noStrike" cap="none">
              <a:solidFill>
                <a:srgbClr val="000000"/>
              </a:solidFill>
              <a:latin typeface="Calibri" panose="020F0502020204030204" pitchFamily="34" charset="0"/>
              <a:ea typeface="Calibri"/>
              <a:cs typeface="Calibri" panose="020F0502020204030204" pitchFamily="34" charset="0"/>
              <a:sym typeface="Calibri"/>
            </a:endParaRPr>
          </a:p>
        </p:txBody>
      </p:sp>
      <p:sp>
        <p:nvSpPr>
          <p:cNvPr id="580" name="Google Shape;580;p79"/>
          <p:cNvSpPr txBox="1"/>
          <p:nvPr/>
        </p:nvSpPr>
        <p:spPr>
          <a:xfrm>
            <a:off x="7429220" y="2794378"/>
            <a:ext cx="1909980" cy="492412"/>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Calibri" panose="020F0502020204030204" pitchFamily="34" charset="0"/>
                <a:ea typeface="Calibri"/>
                <a:cs typeface="Calibri" panose="020F0502020204030204" pitchFamily="34" charset="0"/>
                <a:sym typeface="Calibri"/>
              </a:rPr>
              <a:t>Michelle Filanc</a:t>
            </a:r>
            <a:endParaRPr sz="1400" b="0" i="0" u="none" strike="noStrike" cap="none">
              <a:solidFill>
                <a:srgbClr val="000000"/>
              </a:solidFill>
              <a:latin typeface="Calibri" panose="020F0502020204030204" pitchFamily="34" charset="0"/>
              <a:ea typeface="Calibri"/>
              <a:cs typeface="Calibri" panose="020F0502020204030204" pitchFamily="34" charset="0"/>
              <a:sym typeface="Calibri"/>
            </a:endParaRPr>
          </a:p>
          <a:p>
            <a:pPr marL="0" marR="0" lvl="0" indent="0" algn="ctr" rtl="0">
              <a:lnSpc>
                <a:spcPct val="100000"/>
              </a:lnSpc>
              <a:spcBef>
                <a:spcPts val="0"/>
              </a:spcBef>
              <a:spcAft>
                <a:spcPts val="0"/>
              </a:spcAft>
              <a:buClr>
                <a:srgbClr val="000000"/>
              </a:buClr>
              <a:buSzPts val="1000"/>
              <a:buFont typeface="Calibri"/>
              <a:buNone/>
            </a:pPr>
            <a:r>
              <a:rPr lang="en-US" sz="1000" b="0" i="0" u="sng" strike="noStrike" cap="none">
                <a:solidFill>
                  <a:srgbClr val="000000"/>
                </a:solidFill>
                <a:latin typeface="Calibri" panose="020F0502020204030204" pitchFamily="34" charset="0"/>
                <a:ea typeface="Calibri"/>
                <a:cs typeface="Calibri" panose="020F0502020204030204" pitchFamily="34" charset="0"/>
                <a:sym typeface="Calibri"/>
                <a:hlinkClick r:id="rId10">
                  <a:extLst>
                    <a:ext uri="{A12FA001-AC4F-418D-AE19-62706E023703}">
                      <ahyp:hlinkClr xmlns:ahyp="http://schemas.microsoft.com/office/drawing/2018/hyperlinkcolor" val="tx"/>
                    </a:ext>
                  </a:extLst>
                </a:hlinkClick>
              </a:rPr>
              <a:t>mfilanc@stanford.edu</a:t>
            </a:r>
            <a:r>
              <a:rPr lang="en-US" sz="1000" b="0" i="0" u="none" strike="noStrike" cap="none">
                <a:solidFill>
                  <a:srgbClr val="000000"/>
                </a:solidFill>
                <a:latin typeface="Calibri" panose="020F0502020204030204" pitchFamily="34" charset="0"/>
                <a:ea typeface="Calibri"/>
                <a:cs typeface="Calibri" panose="020F0502020204030204" pitchFamily="34" charset="0"/>
                <a:sym typeface="Calibri"/>
              </a:rPr>
              <a:t> </a:t>
            </a:r>
            <a:endParaRPr sz="1400" b="0" i="0" u="none" strike="noStrike" cap="none">
              <a:solidFill>
                <a:srgbClr val="000000"/>
              </a:solidFill>
              <a:latin typeface="Calibri" panose="020F0502020204030204" pitchFamily="34" charset="0"/>
              <a:ea typeface="Calibri"/>
              <a:cs typeface="Calibri" panose="020F0502020204030204" pitchFamily="34" charset="0"/>
              <a:sym typeface="Calibri"/>
            </a:endParaRPr>
          </a:p>
        </p:txBody>
      </p:sp>
      <p:pic>
        <p:nvPicPr>
          <p:cNvPr id="581" name="Google Shape;581;p79"/>
          <p:cNvPicPr preferRelativeResize="0"/>
          <p:nvPr/>
        </p:nvPicPr>
        <p:blipFill rotWithShape="1">
          <a:blip r:embed="rId11">
            <a:alphaModFix/>
          </a:blip>
          <a:srcRect/>
          <a:stretch/>
        </p:blipFill>
        <p:spPr>
          <a:xfrm>
            <a:off x="7432194" y="900527"/>
            <a:ext cx="1898642" cy="1898642"/>
          </a:xfrm>
          <a:prstGeom prst="rect">
            <a:avLst/>
          </a:prstGeom>
          <a:noFill/>
          <a:ln w="9525" cap="flat" cmpd="sng">
            <a:solidFill>
              <a:schemeClr val="accent6"/>
            </a:solidFill>
            <a:prstDash val="solid"/>
            <a:round/>
            <a:headEnd type="none" w="sm" len="sm"/>
            <a:tailEnd type="none" w="sm" len="sm"/>
          </a:ln>
          <a:effectLst>
            <a:outerShdw blurRad="57150" dist="19050" dir="5400000" algn="bl" rotWithShape="0">
              <a:srgbClr val="000000">
                <a:alpha val="48235"/>
              </a:srgbClr>
            </a:outerShdw>
          </a:effectLst>
        </p:spPr>
      </p:pic>
      <p:pic>
        <p:nvPicPr>
          <p:cNvPr id="582" name="Google Shape;582;p79" descr="A picture containing person, smiling, posing&#10;&#10;Description automatically generated"/>
          <p:cNvPicPr preferRelativeResize="0"/>
          <p:nvPr/>
        </p:nvPicPr>
        <p:blipFill rotWithShape="1">
          <a:blip r:embed="rId12">
            <a:alphaModFix/>
          </a:blip>
          <a:srcRect/>
          <a:stretch/>
        </p:blipFill>
        <p:spPr>
          <a:xfrm>
            <a:off x="9453293" y="900527"/>
            <a:ext cx="1898642" cy="1898642"/>
          </a:xfrm>
          <a:prstGeom prst="rect">
            <a:avLst/>
          </a:prstGeom>
          <a:noFill/>
          <a:ln w="9525" cap="flat" cmpd="sng">
            <a:solidFill>
              <a:schemeClr val="accent6"/>
            </a:solidFill>
            <a:prstDash val="solid"/>
            <a:round/>
            <a:headEnd type="none" w="sm" len="sm"/>
            <a:tailEnd type="none" w="sm" len="sm"/>
          </a:ln>
          <a:effectLst>
            <a:outerShdw blurRad="57150" dist="19050" dir="5400000" algn="bl" rotWithShape="0">
              <a:srgbClr val="000000">
                <a:alpha val="48235"/>
              </a:srgbClr>
            </a:outerShdw>
          </a:effectLst>
        </p:spPr>
      </p:pic>
      <p:pic>
        <p:nvPicPr>
          <p:cNvPr id="583" name="Google Shape;583;p79"/>
          <p:cNvPicPr preferRelativeResize="0"/>
          <p:nvPr/>
        </p:nvPicPr>
        <p:blipFill rotWithShape="1">
          <a:blip r:embed="rId13">
            <a:alphaModFix/>
          </a:blip>
          <a:srcRect/>
          <a:stretch/>
        </p:blipFill>
        <p:spPr>
          <a:xfrm>
            <a:off x="10562062" y="6192335"/>
            <a:ext cx="1581615" cy="641433"/>
          </a:xfrm>
          <a:prstGeom prst="rect">
            <a:avLst/>
          </a:prstGeom>
          <a:noFill/>
          <a:ln>
            <a:noFill/>
          </a:ln>
        </p:spPr>
      </p:pic>
      <p:sp>
        <p:nvSpPr>
          <p:cNvPr id="2" name="Title 1">
            <a:extLst>
              <a:ext uri="{FF2B5EF4-FFF2-40B4-BE49-F238E27FC236}">
                <a16:creationId xmlns:a16="http://schemas.microsoft.com/office/drawing/2014/main" id="{42F5C8EB-0313-4720-7423-875EC89AC3B3}"/>
              </a:ext>
            </a:extLst>
          </p:cNvPr>
          <p:cNvSpPr>
            <a:spLocks noGrp="1"/>
          </p:cNvSpPr>
          <p:nvPr>
            <p:ph type="title" idx="4294967295"/>
          </p:nvPr>
        </p:nvSpPr>
        <p:spPr>
          <a:xfrm>
            <a:off x="697000" y="138343"/>
            <a:ext cx="10515600" cy="697210"/>
          </a:xfrm>
        </p:spPr>
        <p:txBody>
          <a:bodyPr>
            <a:normAutofit/>
          </a:bodyPr>
          <a:lstStyle/>
          <a:p>
            <a:pPr algn="ctr" rtl="0"/>
            <a:r>
              <a:rPr lang="en-US" sz="3600" b="0" i="0" dirty="0">
                <a:solidFill>
                  <a:srgbClr val="8C1515"/>
                </a:solidFill>
                <a:effectLst/>
                <a:latin typeface="Calibri" panose="020F0502020204030204" pitchFamily="34" charset="0"/>
                <a:ea typeface="Arial" panose="020B0604020202020204" pitchFamily="34" charset="0"/>
                <a:cs typeface="Calibri" panose="020F0502020204030204" pitchFamily="34" charset="0"/>
              </a:rPr>
              <a:t>LBE - Leaders of the Built Environment</a:t>
            </a:r>
            <a:endParaRPr lang="en-US" dirty="0">
              <a:effectLst/>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sp>
        <p:nvSpPr>
          <p:cNvPr id="596" name="Google Shape;596;p27"/>
          <p:cNvSpPr txBox="1">
            <a:spLocks noGrp="1"/>
          </p:cNvSpPr>
          <p:nvPr>
            <p:ph type="body" idx="1"/>
          </p:nvPr>
        </p:nvSpPr>
        <p:spPr>
          <a:xfrm>
            <a:off x="195242" y="491676"/>
            <a:ext cx="5301432" cy="5705868"/>
          </a:xfrm>
          <a:prstGeom prst="rect">
            <a:avLst/>
          </a:prstGeom>
          <a:noFill/>
          <a:ln>
            <a:noFill/>
          </a:ln>
        </p:spPr>
        <p:txBody>
          <a:bodyPr spcFirstLastPara="1" wrap="square" lIns="0" tIns="0" rIns="0" bIns="0" anchor="ctr" anchorCtr="0">
            <a:normAutofit/>
          </a:bodyPr>
          <a:lstStyle/>
          <a:p>
            <a:pPr marL="306000" lvl="0" indent="-306000" algn="ctr" rtl="0">
              <a:lnSpc>
                <a:spcPct val="120000"/>
              </a:lnSpc>
              <a:spcBef>
                <a:spcPts val="0"/>
              </a:spcBef>
              <a:spcAft>
                <a:spcPts val="0"/>
              </a:spcAft>
              <a:buSzPts val="1564"/>
              <a:buNone/>
            </a:pPr>
            <a:r>
              <a:rPr lang="en-US" sz="1700" b="1" dirty="0">
                <a:solidFill>
                  <a:schemeClr val="dk1"/>
                </a:solidFill>
                <a:latin typeface="Calibri" panose="020F0502020204030204" pitchFamily="34" charset="0"/>
                <a:cs typeface="Calibri" panose="020F0502020204030204" pitchFamily="34" charset="0"/>
              </a:rPr>
              <a:t>Honor Code</a:t>
            </a:r>
            <a:endParaRPr dirty="0">
              <a:latin typeface="Calibri" panose="020F0502020204030204" pitchFamily="34" charset="0"/>
              <a:cs typeface="Calibri" panose="020F0502020204030204" pitchFamily="34" charset="0"/>
            </a:endParaRPr>
          </a:p>
          <a:p>
            <a:pPr marL="306000" lvl="0" indent="-306000" algn="l" rtl="0">
              <a:lnSpc>
                <a:spcPct val="120000"/>
              </a:lnSpc>
              <a:spcBef>
                <a:spcPts val="1200"/>
              </a:spcBef>
              <a:spcAft>
                <a:spcPts val="0"/>
              </a:spcAft>
              <a:buSzPts val="1380"/>
              <a:buFont typeface="Arial"/>
              <a:buChar char="•"/>
            </a:pPr>
            <a:r>
              <a:rPr lang="en-US" sz="1500" dirty="0">
                <a:solidFill>
                  <a:schemeClr val="dk1"/>
                </a:solidFill>
                <a:latin typeface="Calibri" panose="020F0502020204030204" pitchFamily="34" charset="0"/>
                <a:cs typeface="Calibri" panose="020F0502020204030204" pitchFamily="34" charset="0"/>
              </a:rPr>
              <a:t>The Honor Code is an undertaking of the Stanford academic community, individually and collectively. Its purpose is to uphold a culture of academic honesty.</a:t>
            </a:r>
            <a:endParaRPr dirty="0">
              <a:latin typeface="Calibri" panose="020F0502020204030204" pitchFamily="34" charset="0"/>
              <a:cs typeface="Calibri" panose="020F0502020204030204" pitchFamily="34" charset="0"/>
            </a:endParaRPr>
          </a:p>
          <a:p>
            <a:pPr marL="306000" lvl="0" indent="-306000" algn="l" rtl="0">
              <a:lnSpc>
                <a:spcPct val="120000"/>
              </a:lnSpc>
              <a:spcBef>
                <a:spcPts val="1200"/>
              </a:spcBef>
              <a:spcAft>
                <a:spcPts val="0"/>
              </a:spcAft>
              <a:buSzPts val="1380"/>
              <a:buFont typeface="Arial"/>
              <a:buChar char="•"/>
            </a:pPr>
            <a:r>
              <a:rPr lang="en-US" sz="1500" dirty="0">
                <a:solidFill>
                  <a:schemeClr val="dk1"/>
                </a:solidFill>
                <a:latin typeface="Calibri" panose="020F0502020204030204" pitchFamily="34" charset="0"/>
                <a:cs typeface="Calibri" panose="020F0502020204030204" pitchFamily="34" charset="0"/>
              </a:rPr>
              <a:t>Students will support this culture of academic honesty by neither giving nor accepting unpermitted academic aid in any work that serves as a component of grading or evaluation, including assignments, examinations, and research.</a:t>
            </a:r>
            <a:endParaRPr dirty="0">
              <a:latin typeface="Calibri" panose="020F0502020204030204" pitchFamily="34" charset="0"/>
              <a:cs typeface="Calibri" panose="020F0502020204030204" pitchFamily="34" charset="0"/>
            </a:endParaRPr>
          </a:p>
          <a:p>
            <a:pPr marL="306000" lvl="0" indent="-306000" algn="l" rtl="0">
              <a:lnSpc>
                <a:spcPct val="120000"/>
              </a:lnSpc>
              <a:spcBef>
                <a:spcPts val="1200"/>
              </a:spcBef>
              <a:spcAft>
                <a:spcPts val="0"/>
              </a:spcAft>
              <a:buSzPts val="1380"/>
              <a:buFont typeface="Arial"/>
              <a:buChar char="•"/>
            </a:pPr>
            <a:r>
              <a:rPr lang="en-US" sz="1500" dirty="0">
                <a:solidFill>
                  <a:schemeClr val="dk1"/>
                </a:solidFill>
                <a:latin typeface="Calibri" panose="020F0502020204030204" pitchFamily="34" charset="0"/>
                <a:cs typeface="Calibri" panose="020F0502020204030204" pitchFamily="34" charset="0"/>
              </a:rPr>
              <a:t>Instructors will support this culture of academic honesty by providing clear guidance, both in their course syllabi and in response to student questions, on what constitutes permitted and unpermitted aid. Instructors will also not take unusual or unreasonable precautions to prevent academic dishonesty.</a:t>
            </a:r>
            <a:endParaRPr dirty="0">
              <a:latin typeface="Calibri" panose="020F0502020204030204" pitchFamily="34" charset="0"/>
              <a:cs typeface="Calibri" panose="020F0502020204030204" pitchFamily="34" charset="0"/>
            </a:endParaRPr>
          </a:p>
          <a:p>
            <a:pPr marL="306000" lvl="0" indent="-306000" algn="l" rtl="0">
              <a:lnSpc>
                <a:spcPct val="120000"/>
              </a:lnSpc>
              <a:spcBef>
                <a:spcPts val="1200"/>
              </a:spcBef>
              <a:spcAft>
                <a:spcPts val="0"/>
              </a:spcAft>
              <a:buSzPts val="1380"/>
              <a:buFont typeface="Arial"/>
              <a:buChar char="•"/>
            </a:pPr>
            <a:r>
              <a:rPr lang="en-US" sz="1500" dirty="0">
                <a:solidFill>
                  <a:schemeClr val="dk1"/>
                </a:solidFill>
                <a:latin typeface="Calibri" panose="020F0502020204030204" pitchFamily="34" charset="0"/>
                <a:cs typeface="Calibri" panose="020F0502020204030204" pitchFamily="34" charset="0"/>
              </a:rPr>
              <a:t>Students and instructors will also cultivate an environment conducive to academic integrity. While instructors alone set academic requirements, the Honor Code is a community undertaking that requires students and instructors to work together to ensure conditions that support academic integrity.</a:t>
            </a:r>
            <a:endParaRPr dirty="0">
              <a:latin typeface="Calibri" panose="020F0502020204030204" pitchFamily="34" charset="0"/>
              <a:cs typeface="Calibri" panose="020F0502020204030204" pitchFamily="34" charset="0"/>
            </a:endParaRPr>
          </a:p>
        </p:txBody>
      </p:sp>
      <p:sp>
        <p:nvSpPr>
          <p:cNvPr id="597" name="Google Shape;597;p27"/>
          <p:cNvSpPr txBox="1"/>
          <p:nvPr/>
        </p:nvSpPr>
        <p:spPr>
          <a:xfrm>
            <a:off x="7099443" y="491676"/>
            <a:ext cx="4989816" cy="5493771"/>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600"/>
              <a:buFont typeface="Gill Sans"/>
              <a:buNone/>
            </a:pPr>
            <a:r>
              <a:rPr lang="en-US" sz="1600" b="1" i="0" u="none" strike="noStrike" cap="none">
                <a:solidFill>
                  <a:srgbClr val="000000"/>
                </a:solidFill>
                <a:latin typeface="Calibri" panose="020F0502020204030204" pitchFamily="34" charset="0"/>
                <a:ea typeface="Gill Sans"/>
                <a:cs typeface="Calibri" panose="020F0502020204030204" pitchFamily="34" charset="0"/>
                <a:sym typeface="Gill Sans"/>
              </a:rPr>
              <a:t>Violations of the Honor Code</a:t>
            </a:r>
            <a:endParaRPr sz="1400" b="0" i="0" u="none" strike="noStrike" cap="none">
              <a:solidFill>
                <a:srgbClr val="000000"/>
              </a:solidFill>
              <a:latin typeface="Calibri" panose="020F0502020204030204" pitchFamily="34" charset="0"/>
              <a:cs typeface="Calibri" panose="020F0502020204030204" pitchFamily="34" charset="0"/>
              <a:sym typeface="Arial"/>
            </a:endParaRPr>
          </a:p>
          <a:p>
            <a:pPr marL="0" marR="0" lvl="0" indent="0" algn="ctr" rtl="0">
              <a:lnSpc>
                <a:spcPct val="120000"/>
              </a:lnSpc>
              <a:spcBef>
                <a:spcPts val="0"/>
              </a:spcBef>
              <a:spcAft>
                <a:spcPts val="0"/>
              </a:spcAft>
              <a:buClr>
                <a:srgbClr val="000000"/>
              </a:buClr>
              <a:buSzPts val="1400"/>
              <a:buFont typeface="Arial"/>
              <a:buNone/>
            </a:pPr>
            <a:endParaRPr sz="1400" b="1" i="0" u="none" strike="noStrike" cap="none">
              <a:solidFill>
                <a:srgbClr val="000000"/>
              </a:solidFill>
              <a:latin typeface="Calibri" panose="020F0502020204030204" pitchFamily="34" charset="0"/>
              <a:ea typeface="Gill Sans"/>
              <a:cs typeface="Calibri" panose="020F0502020204030204" pitchFamily="34" charset="0"/>
              <a:sym typeface="Gill Sans"/>
            </a:endParaRPr>
          </a:p>
          <a:p>
            <a:pPr marL="0" marR="0" lvl="0" indent="0" algn="l" rtl="0">
              <a:lnSpc>
                <a:spcPct val="150000"/>
              </a:lnSpc>
              <a:spcBef>
                <a:spcPts val="0"/>
              </a:spcBef>
              <a:spcAft>
                <a:spcPts val="0"/>
              </a:spcAft>
              <a:buClr>
                <a:srgbClr val="000000"/>
              </a:buClr>
              <a:buSzPts val="1400"/>
              <a:buFont typeface="Arial"/>
              <a:buNone/>
            </a:pPr>
            <a:r>
              <a:rPr lang="en-US" sz="1400" b="0" i="0" u="none" strike="noStrike" cap="none">
                <a:solidFill>
                  <a:schemeClr val="dk1"/>
                </a:solidFill>
                <a:latin typeface="Calibri" panose="020F0502020204030204" pitchFamily="34" charset="0"/>
                <a:ea typeface="Gill Sans"/>
                <a:cs typeface="Calibri" panose="020F0502020204030204" pitchFamily="34" charset="0"/>
                <a:sym typeface="Gill Sans"/>
              </a:rPr>
              <a:t>Examples of conduct that have been regarded as being in violation of the Honor Code include:</a:t>
            </a:r>
            <a:endParaRPr sz="1400" b="0" i="0" u="none" strike="noStrike" cap="none">
              <a:solidFill>
                <a:srgbClr val="000000"/>
              </a:solidFill>
              <a:latin typeface="Calibri" panose="020F0502020204030204" pitchFamily="34" charset="0"/>
              <a:cs typeface="Calibri" panose="020F0502020204030204" pitchFamily="34" charset="0"/>
              <a:sym typeface="Arial"/>
            </a:endParaRPr>
          </a:p>
          <a:p>
            <a:pPr marL="342900" marR="0" lvl="0" indent="-254000" algn="l" rtl="0">
              <a:lnSpc>
                <a:spcPct val="150000"/>
              </a:lnSpc>
              <a:spcBef>
                <a:spcPts val="0"/>
              </a:spcBef>
              <a:spcAft>
                <a:spcPts val="0"/>
              </a:spcAft>
              <a:buClr>
                <a:schemeClr val="dk1"/>
              </a:buClr>
              <a:buSzPts val="1400"/>
              <a:buFont typeface="Gill Sans"/>
              <a:buNone/>
            </a:pPr>
            <a:endParaRPr sz="1400" b="0" i="0" u="none" strike="noStrike" cap="none">
              <a:solidFill>
                <a:schemeClr val="dk1"/>
              </a:solidFill>
              <a:latin typeface="Calibri" panose="020F0502020204030204" pitchFamily="34" charset="0"/>
              <a:ea typeface="Gill Sans"/>
              <a:cs typeface="Calibri" panose="020F0502020204030204" pitchFamily="34" charset="0"/>
              <a:sym typeface="Gill Sans"/>
            </a:endParaRPr>
          </a:p>
          <a:p>
            <a:pPr marL="342900" marR="0" lvl="0" indent="-342900" algn="l" rtl="0">
              <a:lnSpc>
                <a:spcPct val="150000"/>
              </a:lnSpc>
              <a:spcBef>
                <a:spcPts val="0"/>
              </a:spcBef>
              <a:spcAft>
                <a:spcPts val="0"/>
              </a:spcAft>
              <a:buClr>
                <a:schemeClr val="dk1"/>
              </a:buClr>
              <a:buSzPts val="1400"/>
              <a:buFont typeface="Arial"/>
              <a:buChar char="•"/>
            </a:pPr>
            <a:r>
              <a:rPr lang="en-US" sz="1400" b="0" i="0" u="none" strike="noStrike" cap="none">
                <a:solidFill>
                  <a:schemeClr val="dk1"/>
                </a:solidFill>
                <a:latin typeface="Calibri" panose="020F0502020204030204" pitchFamily="34" charset="0"/>
                <a:ea typeface="Gill Sans"/>
                <a:cs typeface="Calibri" panose="020F0502020204030204" pitchFamily="34" charset="0"/>
                <a:sym typeface="Gill Sans"/>
              </a:rPr>
              <a:t>Copying from another’s examination paper or allowing another to copy from one’s own paper</a:t>
            </a:r>
            <a:endParaRPr sz="1400" b="0" i="0" u="none" strike="noStrike" cap="none">
              <a:solidFill>
                <a:srgbClr val="000000"/>
              </a:solidFill>
              <a:latin typeface="Calibri" panose="020F0502020204030204" pitchFamily="34" charset="0"/>
              <a:cs typeface="Calibri" panose="020F0502020204030204" pitchFamily="34" charset="0"/>
              <a:sym typeface="Arial"/>
            </a:endParaRPr>
          </a:p>
          <a:p>
            <a:pPr marL="342900" marR="0" lvl="0" indent="-342900" algn="l" rtl="0">
              <a:lnSpc>
                <a:spcPct val="150000"/>
              </a:lnSpc>
              <a:spcBef>
                <a:spcPts val="0"/>
              </a:spcBef>
              <a:spcAft>
                <a:spcPts val="0"/>
              </a:spcAft>
              <a:buClr>
                <a:schemeClr val="dk1"/>
              </a:buClr>
              <a:buSzPts val="1400"/>
              <a:buFont typeface="Arial"/>
              <a:buChar char="•"/>
            </a:pPr>
            <a:r>
              <a:rPr lang="en-US" sz="1400" b="0" i="0" u="none" strike="noStrike" cap="none">
                <a:solidFill>
                  <a:schemeClr val="dk1"/>
                </a:solidFill>
                <a:latin typeface="Calibri" panose="020F0502020204030204" pitchFamily="34" charset="0"/>
                <a:ea typeface="Gill Sans"/>
                <a:cs typeface="Calibri" panose="020F0502020204030204" pitchFamily="34" charset="0"/>
                <a:sym typeface="Gill Sans"/>
              </a:rPr>
              <a:t>Unpermitted collaboration</a:t>
            </a:r>
            <a:endParaRPr sz="1400" b="0" i="0" u="none" strike="noStrike" cap="none">
              <a:solidFill>
                <a:srgbClr val="000000"/>
              </a:solidFill>
              <a:latin typeface="Calibri" panose="020F0502020204030204" pitchFamily="34" charset="0"/>
              <a:cs typeface="Calibri" panose="020F0502020204030204" pitchFamily="34" charset="0"/>
              <a:sym typeface="Arial"/>
            </a:endParaRPr>
          </a:p>
          <a:p>
            <a:pPr marL="342900" marR="0" lvl="0" indent="-342900" algn="l" rtl="0">
              <a:lnSpc>
                <a:spcPct val="150000"/>
              </a:lnSpc>
              <a:spcBef>
                <a:spcPts val="0"/>
              </a:spcBef>
              <a:spcAft>
                <a:spcPts val="0"/>
              </a:spcAft>
              <a:buClr>
                <a:schemeClr val="dk1"/>
              </a:buClr>
              <a:buSzPts val="1400"/>
              <a:buFont typeface="Arial"/>
              <a:buChar char="•"/>
            </a:pPr>
            <a:r>
              <a:rPr lang="en-US" sz="1400" b="0" i="0" u="none" strike="noStrike" cap="none">
                <a:solidFill>
                  <a:schemeClr val="dk1"/>
                </a:solidFill>
                <a:latin typeface="Calibri" panose="020F0502020204030204" pitchFamily="34" charset="0"/>
                <a:ea typeface="Gill Sans"/>
                <a:cs typeface="Calibri" panose="020F0502020204030204" pitchFamily="34" charset="0"/>
                <a:sym typeface="Gill Sans"/>
              </a:rPr>
              <a:t>Plagiarism</a:t>
            </a:r>
            <a:endParaRPr sz="1400" b="0" i="0" u="none" strike="noStrike" cap="none">
              <a:solidFill>
                <a:srgbClr val="000000"/>
              </a:solidFill>
              <a:latin typeface="Calibri" panose="020F0502020204030204" pitchFamily="34" charset="0"/>
              <a:cs typeface="Calibri" panose="020F0502020204030204" pitchFamily="34" charset="0"/>
              <a:sym typeface="Arial"/>
            </a:endParaRPr>
          </a:p>
          <a:p>
            <a:pPr marL="342900" marR="0" lvl="0" indent="-342900" algn="l" rtl="0">
              <a:lnSpc>
                <a:spcPct val="150000"/>
              </a:lnSpc>
              <a:spcBef>
                <a:spcPts val="0"/>
              </a:spcBef>
              <a:spcAft>
                <a:spcPts val="0"/>
              </a:spcAft>
              <a:buClr>
                <a:schemeClr val="dk1"/>
              </a:buClr>
              <a:buSzPts val="1400"/>
              <a:buFont typeface="Arial"/>
              <a:buChar char="•"/>
            </a:pPr>
            <a:r>
              <a:rPr lang="en-US" sz="1400" b="0" i="0" u="none" strike="noStrike" cap="none">
                <a:solidFill>
                  <a:schemeClr val="dk1"/>
                </a:solidFill>
                <a:latin typeface="Calibri" panose="020F0502020204030204" pitchFamily="34" charset="0"/>
                <a:ea typeface="Gill Sans"/>
                <a:cs typeface="Calibri" panose="020F0502020204030204" pitchFamily="34" charset="0"/>
                <a:sym typeface="Gill Sans"/>
              </a:rPr>
              <a:t>Revising and resubmitting a quiz or exam for regrading, without the instructor’s knowledge and consent</a:t>
            </a:r>
            <a:endParaRPr sz="1400" b="0" i="0" u="none" strike="noStrike" cap="none">
              <a:solidFill>
                <a:srgbClr val="000000"/>
              </a:solidFill>
              <a:latin typeface="Calibri" panose="020F0502020204030204" pitchFamily="34" charset="0"/>
              <a:cs typeface="Calibri" panose="020F0502020204030204" pitchFamily="34" charset="0"/>
              <a:sym typeface="Arial"/>
            </a:endParaRPr>
          </a:p>
          <a:p>
            <a:pPr marL="342900" marR="0" lvl="0" indent="-342900" algn="l" rtl="0">
              <a:lnSpc>
                <a:spcPct val="150000"/>
              </a:lnSpc>
              <a:spcBef>
                <a:spcPts val="0"/>
              </a:spcBef>
              <a:spcAft>
                <a:spcPts val="0"/>
              </a:spcAft>
              <a:buClr>
                <a:schemeClr val="dk1"/>
              </a:buClr>
              <a:buSzPts val="1400"/>
              <a:buFont typeface="Arial"/>
              <a:buChar char="•"/>
            </a:pPr>
            <a:r>
              <a:rPr lang="en-US" sz="1400" b="0" i="0" u="none" strike="noStrike" cap="none">
                <a:solidFill>
                  <a:schemeClr val="dk1"/>
                </a:solidFill>
                <a:latin typeface="Calibri" panose="020F0502020204030204" pitchFamily="34" charset="0"/>
                <a:ea typeface="Gill Sans"/>
                <a:cs typeface="Calibri" panose="020F0502020204030204" pitchFamily="34" charset="0"/>
                <a:sym typeface="Gill Sans"/>
              </a:rPr>
              <a:t>Giving or receiving unpermitted aid on a take-home examination</a:t>
            </a:r>
            <a:endParaRPr sz="1400" b="0" i="0" u="none" strike="noStrike" cap="none">
              <a:solidFill>
                <a:srgbClr val="000000"/>
              </a:solidFill>
              <a:latin typeface="Calibri" panose="020F0502020204030204" pitchFamily="34" charset="0"/>
              <a:cs typeface="Calibri" panose="020F0502020204030204" pitchFamily="34" charset="0"/>
              <a:sym typeface="Arial"/>
            </a:endParaRPr>
          </a:p>
          <a:p>
            <a:pPr marL="342900" marR="0" lvl="0" indent="-342900" algn="l" rtl="0">
              <a:lnSpc>
                <a:spcPct val="150000"/>
              </a:lnSpc>
              <a:spcBef>
                <a:spcPts val="0"/>
              </a:spcBef>
              <a:spcAft>
                <a:spcPts val="0"/>
              </a:spcAft>
              <a:buClr>
                <a:schemeClr val="dk1"/>
              </a:buClr>
              <a:buSzPts val="1400"/>
              <a:buFont typeface="Arial"/>
              <a:buChar char="•"/>
            </a:pPr>
            <a:r>
              <a:rPr lang="en-US" sz="1400" b="0" i="0" u="none" strike="noStrike" cap="none">
                <a:solidFill>
                  <a:schemeClr val="dk1"/>
                </a:solidFill>
                <a:latin typeface="Calibri" panose="020F0502020204030204" pitchFamily="34" charset="0"/>
                <a:ea typeface="Gill Sans"/>
                <a:cs typeface="Calibri" panose="020F0502020204030204" pitchFamily="34" charset="0"/>
                <a:sym typeface="Gill Sans"/>
              </a:rPr>
              <a:t>Representing as one’s own work the work of another</a:t>
            </a:r>
            <a:endParaRPr sz="1400" b="0" i="0" u="none" strike="noStrike" cap="none">
              <a:solidFill>
                <a:srgbClr val="000000"/>
              </a:solidFill>
              <a:latin typeface="Calibri" panose="020F0502020204030204" pitchFamily="34" charset="0"/>
              <a:cs typeface="Calibri" panose="020F0502020204030204" pitchFamily="34" charset="0"/>
              <a:sym typeface="Arial"/>
            </a:endParaRPr>
          </a:p>
          <a:p>
            <a:pPr marL="342900" marR="0" lvl="0" indent="-342900" algn="l" rtl="0">
              <a:lnSpc>
                <a:spcPct val="150000"/>
              </a:lnSpc>
              <a:spcBef>
                <a:spcPts val="0"/>
              </a:spcBef>
              <a:spcAft>
                <a:spcPts val="0"/>
              </a:spcAft>
              <a:buClr>
                <a:schemeClr val="dk1"/>
              </a:buClr>
              <a:buSzPts val="1400"/>
              <a:buFont typeface="Arial"/>
              <a:buChar char="•"/>
            </a:pPr>
            <a:r>
              <a:rPr lang="en-US" sz="1400" b="0" i="0" u="none" strike="noStrike" cap="none">
                <a:solidFill>
                  <a:schemeClr val="dk1"/>
                </a:solidFill>
                <a:latin typeface="Calibri" panose="020F0502020204030204" pitchFamily="34" charset="0"/>
                <a:ea typeface="Gill Sans"/>
                <a:cs typeface="Calibri" panose="020F0502020204030204" pitchFamily="34" charset="0"/>
                <a:sym typeface="Gill Sans"/>
              </a:rPr>
              <a:t>Giving or receiving aid on an academic assignment under circumstances in which a reasonable person should have known that such aid was not permitted</a:t>
            </a:r>
            <a:endParaRPr sz="1800" b="0" i="0" u="none" strike="noStrike" cap="none">
              <a:solidFill>
                <a:srgbClr val="000000"/>
              </a:solidFill>
              <a:latin typeface="Calibri" panose="020F0502020204030204" pitchFamily="34" charset="0"/>
              <a:cs typeface="Calibri" panose="020F0502020204030204" pitchFamily="34" charset="0"/>
              <a:sym typeface="Arial"/>
            </a:endParaRPr>
          </a:p>
        </p:txBody>
      </p:sp>
      <p:cxnSp>
        <p:nvCxnSpPr>
          <p:cNvPr id="598" name="Google Shape;598;p27"/>
          <p:cNvCxnSpPr/>
          <p:nvPr/>
        </p:nvCxnSpPr>
        <p:spPr>
          <a:xfrm>
            <a:off x="6298058" y="1099335"/>
            <a:ext cx="0" cy="5263652"/>
          </a:xfrm>
          <a:prstGeom prst="straightConnector1">
            <a:avLst/>
          </a:prstGeom>
          <a:noFill/>
          <a:ln w="12700" cap="rnd" cmpd="sng">
            <a:solidFill>
              <a:srgbClr val="901D14"/>
            </a:solidFill>
            <a:prstDash val="solid"/>
            <a:round/>
            <a:headEnd type="none" w="sm" len="sm"/>
            <a:tailEnd type="none" w="sm" len="sm"/>
          </a:ln>
        </p:spPr>
      </p:cxnSp>
      <p:sp>
        <p:nvSpPr>
          <p:cNvPr id="599" name="Google Shape;599;p27"/>
          <p:cNvSpPr txBox="1"/>
          <p:nvPr/>
        </p:nvSpPr>
        <p:spPr>
          <a:xfrm>
            <a:off x="4190339" y="564776"/>
            <a:ext cx="3856378"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sng" strike="noStrike" cap="none" dirty="0">
                <a:solidFill>
                  <a:srgbClr val="0070C0"/>
                </a:solidFill>
                <a:latin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https://communitystandards.stanford.edu/policies-guidance/honor-code</a:t>
            </a:r>
            <a:r>
              <a:rPr lang="en-US" sz="900" b="0" i="0" u="none" strike="noStrike" cap="none" dirty="0">
                <a:solidFill>
                  <a:srgbClr val="0070C0"/>
                </a:solidFill>
                <a:latin typeface="Calibri" panose="020F0502020204030204" pitchFamily="34" charset="0"/>
                <a:cs typeface="Calibri" panose="020F0502020204030204" pitchFamily="34" charset="0"/>
                <a:sym typeface="Arial"/>
              </a:rPr>
              <a:t> </a:t>
            </a:r>
            <a:endParaRPr sz="1400" b="0" i="0" u="none" strike="noStrike" cap="none" dirty="0">
              <a:solidFill>
                <a:srgbClr val="000000"/>
              </a:solidFill>
              <a:latin typeface="Calibri" panose="020F0502020204030204" pitchFamily="34" charset="0"/>
              <a:cs typeface="Calibri" panose="020F0502020204030204" pitchFamily="34" charset="0"/>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pic>
        <p:nvPicPr>
          <p:cNvPr id="307" name="Google Shape;307;p3"/>
          <p:cNvPicPr preferRelativeResize="0"/>
          <p:nvPr/>
        </p:nvPicPr>
        <p:blipFill rotWithShape="1">
          <a:blip r:embed="rId3">
            <a:alphaModFix/>
          </a:blip>
          <a:srcRect/>
          <a:stretch/>
        </p:blipFill>
        <p:spPr>
          <a:xfrm>
            <a:off x="6955100" y="2002258"/>
            <a:ext cx="3192236" cy="2128157"/>
          </a:xfrm>
          <a:prstGeom prst="rect">
            <a:avLst/>
          </a:prstGeom>
          <a:noFill/>
          <a:ln>
            <a:noFill/>
          </a:ln>
        </p:spPr>
      </p:pic>
      <p:pic>
        <p:nvPicPr>
          <p:cNvPr id="308" name="Google Shape;308;p3"/>
          <p:cNvPicPr preferRelativeResize="0"/>
          <p:nvPr/>
        </p:nvPicPr>
        <p:blipFill rotWithShape="1">
          <a:blip r:embed="rId4">
            <a:alphaModFix/>
          </a:blip>
          <a:srcRect/>
          <a:stretch/>
        </p:blipFill>
        <p:spPr>
          <a:xfrm>
            <a:off x="3677478" y="2002258"/>
            <a:ext cx="2984110" cy="4475786"/>
          </a:xfrm>
          <a:prstGeom prst="rect">
            <a:avLst/>
          </a:prstGeom>
          <a:noFill/>
          <a:ln>
            <a:noFill/>
          </a:ln>
        </p:spPr>
      </p:pic>
      <p:pic>
        <p:nvPicPr>
          <p:cNvPr id="309" name="Google Shape;309;p3"/>
          <p:cNvPicPr preferRelativeResize="0"/>
          <p:nvPr/>
        </p:nvPicPr>
        <p:blipFill rotWithShape="1">
          <a:blip r:embed="rId5">
            <a:alphaModFix/>
          </a:blip>
          <a:srcRect/>
          <a:stretch/>
        </p:blipFill>
        <p:spPr>
          <a:xfrm>
            <a:off x="517425" y="2002258"/>
            <a:ext cx="2944765" cy="2208804"/>
          </a:xfrm>
          <a:prstGeom prst="rect">
            <a:avLst/>
          </a:prstGeom>
          <a:noFill/>
          <a:ln>
            <a:noFill/>
          </a:ln>
        </p:spPr>
      </p:pic>
      <p:pic>
        <p:nvPicPr>
          <p:cNvPr id="310" name="Google Shape;310;p3"/>
          <p:cNvPicPr preferRelativeResize="0"/>
          <p:nvPr/>
        </p:nvPicPr>
        <p:blipFill rotWithShape="1">
          <a:blip r:embed="rId6">
            <a:alphaModFix/>
          </a:blip>
          <a:srcRect/>
          <a:stretch/>
        </p:blipFill>
        <p:spPr>
          <a:xfrm>
            <a:off x="6955100" y="4349887"/>
            <a:ext cx="3192236" cy="2128157"/>
          </a:xfrm>
          <a:prstGeom prst="rect">
            <a:avLst/>
          </a:prstGeom>
          <a:noFill/>
          <a:ln>
            <a:noFill/>
          </a:ln>
        </p:spPr>
      </p:pic>
      <p:pic>
        <p:nvPicPr>
          <p:cNvPr id="311" name="Google Shape;311;p3"/>
          <p:cNvPicPr preferRelativeResize="0"/>
          <p:nvPr/>
        </p:nvPicPr>
        <p:blipFill rotWithShape="1">
          <a:blip r:embed="rId7">
            <a:alphaModFix/>
          </a:blip>
          <a:srcRect/>
          <a:stretch/>
        </p:blipFill>
        <p:spPr>
          <a:xfrm>
            <a:off x="504408" y="4448711"/>
            <a:ext cx="2957782" cy="2029334"/>
          </a:xfrm>
          <a:prstGeom prst="rect">
            <a:avLst/>
          </a:prstGeom>
          <a:noFill/>
          <a:ln>
            <a:noFill/>
          </a:ln>
        </p:spPr>
      </p:pic>
      <p:sp>
        <p:nvSpPr>
          <p:cNvPr id="2" name="Title 1">
            <a:extLst>
              <a:ext uri="{FF2B5EF4-FFF2-40B4-BE49-F238E27FC236}">
                <a16:creationId xmlns:a16="http://schemas.microsoft.com/office/drawing/2014/main" id="{68EA2EA4-66E1-E72E-A025-19585A496D7B}"/>
              </a:ext>
            </a:extLst>
          </p:cNvPr>
          <p:cNvSpPr>
            <a:spLocks noGrp="1"/>
          </p:cNvSpPr>
          <p:nvPr>
            <p:ph type="title"/>
          </p:nvPr>
        </p:nvSpPr>
        <p:spPr>
          <a:xfrm>
            <a:off x="581192" y="702156"/>
            <a:ext cx="11029616" cy="921692"/>
          </a:xfrm>
        </p:spPr>
        <p:txBody>
          <a:bodyPr/>
          <a:lstStyle/>
          <a:p>
            <a:pPr algn="ctr" rtl="0"/>
            <a:r>
              <a:rPr lang="en-US" sz="3600" b="0" i="0" dirty="0">
                <a:solidFill>
                  <a:srgbClr val="FFFFFF"/>
                </a:solidFill>
                <a:effectLst/>
                <a:latin typeface="Calibri" panose="020F0502020204030204" pitchFamily="34" charset="0"/>
                <a:ea typeface="Gill Sans" panose="020B0502020104020203" pitchFamily="34" charset="-79"/>
                <a:cs typeface="Calibri" panose="020F0502020204030204" pitchFamily="34" charset="0"/>
              </a:rPr>
              <a:t>How well is it working? How do we make it better?</a:t>
            </a:r>
            <a:endParaRPr lang="en-US" dirty="0">
              <a:effectLst/>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04"/>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78045E34-C8EA-B851-DDA6-F7AE3E583DB7}"/>
              </a:ext>
            </a:extLst>
          </p:cNvPr>
          <p:cNvPicPr>
            <a:picLocks noChangeAspect="1"/>
          </p:cNvPicPr>
          <p:nvPr/>
        </p:nvPicPr>
        <p:blipFill>
          <a:blip r:embed="rId3"/>
          <a:stretch>
            <a:fillRect/>
          </a:stretch>
        </p:blipFill>
        <p:spPr>
          <a:xfrm>
            <a:off x="355331" y="609600"/>
            <a:ext cx="9964325" cy="6126112"/>
          </a:xfrm>
          <a:prstGeom prst="rect">
            <a:avLst/>
          </a:prstGeom>
        </p:spPr>
      </p:pic>
      <p:cxnSp>
        <p:nvCxnSpPr>
          <p:cNvPr id="5" name="Straight Connector 4">
            <a:extLst>
              <a:ext uri="{FF2B5EF4-FFF2-40B4-BE49-F238E27FC236}">
                <a16:creationId xmlns:a16="http://schemas.microsoft.com/office/drawing/2014/main" id="{B8A769A5-1A2D-FFAC-6DE9-DCE1CEA303C5}"/>
              </a:ext>
            </a:extLst>
          </p:cNvPr>
          <p:cNvCxnSpPr/>
          <p:nvPr/>
        </p:nvCxnSpPr>
        <p:spPr>
          <a:xfrm>
            <a:off x="10515600" y="3516086"/>
            <a:ext cx="1328057" cy="0"/>
          </a:xfrm>
          <a:prstGeom prst="line">
            <a:avLst/>
          </a:prstGeom>
          <a:ln w="63500">
            <a:head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09"/>
        <p:cNvGrpSpPr/>
        <p:nvPr/>
      </p:nvGrpSpPr>
      <p:grpSpPr>
        <a:xfrm>
          <a:off x="0" y="0"/>
          <a:ext cx="0" cy="0"/>
          <a:chOff x="0" y="0"/>
          <a:chExt cx="0" cy="0"/>
        </a:xfrm>
      </p:grpSpPr>
      <p:pic>
        <p:nvPicPr>
          <p:cNvPr id="812" name="Google Shape;812;p28"/>
          <p:cNvPicPr preferRelativeResize="0"/>
          <p:nvPr/>
        </p:nvPicPr>
        <p:blipFill rotWithShape="1">
          <a:blip r:embed="rId3">
            <a:alphaModFix/>
          </a:blip>
          <a:srcRect/>
          <a:stretch/>
        </p:blipFill>
        <p:spPr>
          <a:xfrm>
            <a:off x="6400600" y="2044148"/>
            <a:ext cx="5077810" cy="3431494"/>
          </a:xfrm>
          <a:prstGeom prst="rect">
            <a:avLst/>
          </a:prstGeom>
          <a:noFill/>
          <a:ln>
            <a:noFill/>
          </a:ln>
        </p:spPr>
      </p:pic>
      <p:pic>
        <p:nvPicPr>
          <p:cNvPr id="813" name="Google Shape;813;p28"/>
          <p:cNvPicPr preferRelativeResize="0"/>
          <p:nvPr/>
        </p:nvPicPr>
        <p:blipFill rotWithShape="1">
          <a:blip r:embed="rId4">
            <a:alphaModFix/>
          </a:blip>
          <a:srcRect/>
          <a:stretch/>
        </p:blipFill>
        <p:spPr>
          <a:xfrm>
            <a:off x="739646" y="2044148"/>
            <a:ext cx="5147241" cy="3431494"/>
          </a:xfrm>
          <a:prstGeom prst="rect">
            <a:avLst/>
          </a:prstGeom>
          <a:noFill/>
          <a:ln>
            <a:noFill/>
          </a:ln>
        </p:spPr>
      </p:pic>
      <p:sp>
        <p:nvSpPr>
          <p:cNvPr id="814" name="Google Shape;814;p28"/>
          <p:cNvSpPr txBox="1"/>
          <p:nvPr/>
        </p:nvSpPr>
        <p:spPr>
          <a:xfrm>
            <a:off x="502684" y="5559595"/>
            <a:ext cx="11349319" cy="1015622"/>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2000"/>
              <a:buFont typeface="Arial"/>
              <a:buNone/>
            </a:pPr>
            <a:r>
              <a:rPr lang="en-US" sz="2000" b="0" i="0" u="none" strike="noStrike" cap="none">
                <a:solidFill>
                  <a:srgbClr val="000000"/>
                </a:solidFill>
                <a:latin typeface="Calibri"/>
                <a:ea typeface="Calibri"/>
                <a:cs typeface="Calibri"/>
                <a:sym typeface="Calibri"/>
              </a:rPr>
              <a:t>At Stanford, you will gain the knowledge, skills and confidence to really make a difference in the world.</a:t>
            </a:r>
            <a:endParaRPr sz="2000" b="0" i="0" u="none" strike="noStrike" cap="none">
              <a:solidFill>
                <a:srgbClr val="000000"/>
              </a:solidFill>
              <a:latin typeface="Calibri"/>
              <a:ea typeface="Calibri"/>
              <a:cs typeface="Calibri"/>
              <a:sym typeface="Calibri"/>
            </a:endParaRPr>
          </a:p>
          <a:p>
            <a:pPr marL="0" marR="0" lvl="0" indent="0" algn="l" rtl="0">
              <a:lnSpc>
                <a:spcPct val="150000"/>
              </a:lnSpc>
              <a:spcBef>
                <a:spcPts val="0"/>
              </a:spcBef>
              <a:spcAft>
                <a:spcPts val="0"/>
              </a:spcAft>
              <a:buClr>
                <a:srgbClr val="000000"/>
              </a:buClr>
              <a:buSzPts val="2000"/>
              <a:buFont typeface="Arial"/>
              <a:buNone/>
            </a:pPr>
            <a:r>
              <a:rPr lang="en-US" sz="2000" b="0" i="0" u="none" strike="noStrike" cap="none">
                <a:solidFill>
                  <a:schemeClr val="accent4"/>
                </a:solidFill>
                <a:latin typeface="Calibri"/>
                <a:ea typeface="Calibri"/>
                <a:cs typeface="Calibri"/>
                <a:sym typeface="Calibri"/>
              </a:rPr>
              <a:t>We look forward to reading your application!</a:t>
            </a:r>
            <a:endParaRPr sz="1400" b="0" i="0" u="none" strike="noStrike" cap="none">
              <a:solidFill>
                <a:srgbClr val="000000"/>
              </a:solidFill>
              <a:latin typeface="Arial"/>
              <a:ea typeface="Arial"/>
              <a:cs typeface="Arial"/>
              <a:sym typeface="Arial"/>
            </a:endParaRPr>
          </a:p>
        </p:txBody>
      </p:sp>
      <p:sp>
        <p:nvSpPr>
          <p:cNvPr id="5" name="Title 4">
            <a:extLst>
              <a:ext uri="{FF2B5EF4-FFF2-40B4-BE49-F238E27FC236}">
                <a16:creationId xmlns:a16="http://schemas.microsoft.com/office/drawing/2014/main" id="{42374EA1-954B-4921-3573-060AEEB3C4A5}"/>
              </a:ext>
            </a:extLst>
          </p:cNvPr>
          <p:cNvSpPr>
            <a:spLocks noGrp="1"/>
          </p:cNvSpPr>
          <p:nvPr>
            <p:ph type="title"/>
          </p:nvPr>
        </p:nvSpPr>
        <p:spPr>
          <a:xfrm>
            <a:off x="581192" y="906369"/>
            <a:ext cx="11029616" cy="661790"/>
          </a:xfrm>
        </p:spPr>
        <p:txBody>
          <a:bodyPr>
            <a:normAutofit/>
          </a:bodyPr>
          <a:lstStyle/>
          <a:p>
            <a:pPr algn="ctr"/>
            <a:r>
              <a:rPr lang="en-US" sz="3600" b="0" i="0" u="none" strike="noStrike" cap="none" dirty="0">
                <a:solidFill>
                  <a:schemeClr val="lt1"/>
                </a:solidFill>
                <a:latin typeface="Calibri"/>
                <a:ea typeface="Calibri"/>
                <a:cs typeface="Calibri"/>
                <a:sym typeface="Calibri"/>
              </a:rPr>
              <a:t>Inspire Others &amp; Change the World</a:t>
            </a:r>
            <a:endParaRPr lang="en-US" sz="36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pic>
        <p:nvPicPr>
          <p:cNvPr id="319" name="Google Shape;319;p4"/>
          <p:cNvPicPr preferRelativeResize="0"/>
          <p:nvPr/>
        </p:nvPicPr>
        <p:blipFill rotWithShape="1">
          <a:blip r:embed="rId3">
            <a:alphaModFix/>
          </a:blip>
          <a:srcRect/>
          <a:stretch/>
        </p:blipFill>
        <p:spPr>
          <a:xfrm flipH="1">
            <a:off x="444818" y="1944954"/>
            <a:ext cx="2843234" cy="1735795"/>
          </a:xfrm>
          <a:prstGeom prst="rect">
            <a:avLst/>
          </a:prstGeom>
          <a:noFill/>
          <a:ln>
            <a:noFill/>
          </a:ln>
        </p:spPr>
      </p:pic>
      <p:pic>
        <p:nvPicPr>
          <p:cNvPr id="320" name="Google Shape;320;p4"/>
          <p:cNvPicPr preferRelativeResize="0"/>
          <p:nvPr/>
        </p:nvPicPr>
        <p:blipFill rotWithShape="1">
          <a:blip r:embed="rId4">
            <a:alphaModFix/>
          </a:blip>
          <a:srcRect/>
          <a:stretch/>
        </p:blipFill>
        <p:spPr>
          <a:xfrm>
            <a:off x="7935434" y="1951809"/>
            <a:ext cx="2603693" cy="1735795"/>
          </a:xfrm>
          <a:prstGeom prst="rect">
            <a:avLst/>
          </a:prstGeom>
          <a:noFill/>
          <a:ln>
            <a:noFill/>
          </a:ln>
        </p:spPr>
      </p:pic>
      <p:pic>
        <p:nvPicPr>
          <p:cNvPr id="321" name="Google Shape;321;p4"/>
          <p:cNvPicPr preferRelativeResize="0"/>
          <p:nvPr/>
        </p:nvPicPr>
        <p:blipFill rotWithShape="1">
          <a:blip r:embed="rId5">
            <a:alphaModFix/>
          </a:blip>
          <a:srcRect/>
          <a:stretch/>
        </p:blipFill>
        <p:spPr>
          <a:xfrm>
            <a:off x="7867866" y="4234326"/>
            <a:ext cx="2738831" cy="1826806"/>
          </a:xfrm>
          <a:prstGeom prst="rect">
            <a:avLst/>
          </a:prstGeom>
          <a:noFill/>
          <a:ln>
            <a:noFill/>
          </a:ln>
        </p:spPr>
      </p:pic>
      <p:pic>
        <p:nvPicPr>
          <p:cNvPr id="322" name="Google Shape;322;p4"/>
          <p:cNvPicPr preferRelativeResize="0"/>
          <p:nvPr/>
        </p:nvPicPr>
        <p:blipFill rotWithShape="1">
          <a:blip r:embed="rId6">
            <a:alphaModFix/>
          </a:blip>
          <a:srcRect/>
          <a:stretch/>
        </p:blipFill>
        <p:spPr>
          <a:xfrm>
            <a:off x="4384836" y="4273420"/>
            <a:ext cx="2660292" cy="1859951"/>
          </a:xfrm>
          <a:prstGeom prst="rect">
            <a:avLst/>
          </a:prstGeom>
          <a:noFill/>
          <a:ln>
            <a:noFill/>
          </a:ln>
        </p:spPr>
      </p:pic>
      <p:pic>
        <p:nvPicPr>
          <p:cNvPr id="323" name="Google Shape;323;p4"/>
          <p:cNvPicPr preferRelativeResize="0"/>
          <p:nvPr/>
        </p:nvPicPr>
        <p:blipFill rotWithShape="1">
          <a:blip r:embed="rId7">
            <a:alphaModFix/>
          </a:blip>
          <a:srcRect/>
          <a:stretch/>
        </p:blipFill>
        <p:spPr>
          <a:xfrm>
            <a:off x="4384836" y="1944954"/>
            <a:ext cx="2603951" cy="1735795"/>
          </a:xfrm>
          <a:prstGeom prst="rect">
            <a:avLst/>
          </a:prstGeom>
          <a:noFill/>
          <a:ln>
            <a:noFill/>
          </a:ln>
        </p:spPr>
      </p:pic>
      <p:pic>
        <p:nvPicPr>
          <p:cNvPr id="324" name="Google Shape;324;p4"/>
          <p:cNvPicPr preferRelativeResize="0"/>
          <p:nvPr/>
        </p:nvPicPr>
        <p:blipFill rotWithShape="1">
          <a:blip r:embed="rId8">
            <a:alphaModFix/>
          </a:blip>
          <a:srcRect/>
          <a:stretch/>
        </p:blipFill>
        <p:spPr>
          <a:xfrm>
            <a:off x="471471" y="4273419"/>
            <a:ext cx="2789927" cy="1859951"/>
          </a:xfrm>
          <a:prstGeom prst="rect">
            <a:avLst/>
          </a:prstGeom>
          <a:noFill/>
          <a:ln>
            <a:noFill/>
          </a:ln>
        </p:spPr>
      </p:pic>
      <p:sp>
        <p:nvSpPr>
          <p:cNvPr id="325" name="Google Shape;325;p4"/>
          <p:cNvSpPr txBox="1"/>
          <p:nvPr/>
        </p:nvSpPr>
        <p:spPr>
          <a:xfrm>
            <a:off x="662422" y="3746734"/>
            <a:ext cx="2291787" cy="3692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800" b="0" i="0" u="none" strike="noStrike" cap="none" dirty="0">
                <a:solidFill>
                  <a:srgbClr val="000000"/>
                </a:solidFill>
                <a:latin typeface="Calibri" panose="020F0502020204030204" pitchFamily="34" charset="0"/>
                <a:ea typeface="Cambria"/>
                <a:cs typeface="Calibri" panose="020F0502020204030204" pitchFamily="34" charset="0"/>
                <a:sym typeface="Cambria"/>
              </a:rPr>
              <a:t>The People </a:t>
            </a:r>
            <a:endParaRPr sz="1800" b="0"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326" name="Google Shape;326;p4"/>
          <p:cNvSpPr txBox="1"/>
          <p:nvPr/>
        </p:nvSpPr>
        <p:spPr>
          <a:xfrm>
            <a:off x="662422" y="6214338"/>
            <a:ext cx="2291787" cy="3692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800" b="0" i="0" u="none" strike="noStrike" cap="none">
                <a:solidFill>
                  <a:srgbClr val="000000"/>
                </a:solidFill>
                <a:latin typeface="Calibri" panose="020F0502020204030204" pitchFamily="34" charset="0"/>
                <a:ea typeface="Cambria"/>
                <a:cs typeface="Calibri" panose="020F0502020204030204" pitchFamily="34" charset="0"/>
                <a:sym typeface="Cambria"/>
              </a:rPr>
              <a:t>Government</a:t>
            </a:r>
            <a:r>
              <a:rPr lang="en-US" sz="1800" b="0" i="0" u="none" strike="noStrike" cap="none">
                <a:solidFill>
                  <a:srgbClr val="000000"/>
                </a:solidFill>
                <a:latin typeface="Calibri" panose="020F0502020204030204" pitchFamily="34" charset="0"/>
                <a:cs typeface="Calibri" panose="020F0502020204030204" pitchFamily="34" charset="0"/>
                <a:sym typeface="Arial"/>
              </a:rPr>
              <a:t> </a:t>
            </a:r>
            <a:endParaRPr sz="1800" b="0" i="0" u="none" strike="noStrike" cap="none">
              <a:solidFill>
                <a:srgbClr val="000000"/>
              </a:solidFill>
              <a:latin typeface="Calibri" panose="020F0502020204030204" pitchFamily="34" charset="0"/>
              <a:cs typeface="Calibri" panose="020F0502020204030204" pitchFamily="34" charset="0"/>
              <a:sym typeface="Arial"/>
            </a:endParaRPr>
          </a:p>
        </p:txBody>
      </p:sp>
      <p:sp>
        <p:nvSpPr>
          <p:cNvPr id="327" name="Google Shape;327;p4"/>
          <p:cNvSpPr txBox="1"/>
          <p:nvPr/>
        </p:nvSpPr>
        <p:spPr>
          <a:xfrm>
            <a:off x="4519870" y="3746734"/>
            <a:ext cx="2291787" cy="3692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800" b="0" i="0" u="none" strike="noStrike" cap="none" dirty="0">
                <a:solidFill>
                  <a:srgbClr val="000000"/>
                </a:solidFill>
                <a:latin typeface="Calibri" panose="020F0502020204030204" pitchFamily="34" charset="0"/>
                <a:ea typeface="Cambria"/>
                <a:cs typeface="Calibri" panose="020F0502020204030204" pitchFamily="34" charset="0"/>
                <a:sym typeface="Cambria"/>
              </a:rPr>
              <a:t>Business </a:t>
            </a:r>
            <a:endParaRPr sz="1800" b="0"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328" name="Google Shape;328;p4"/>
          <p:cNvSpPr txBox="1"/>
          <p:nvPr/>
        </p:nvSpPr>
        <p:spPr>
          <a:xfrm>
            <a:off x="4569088" y="6239578"/>
            <a:ext cx="2291787" cy="3692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800" b="0" i="0" u="none" strike="noStrike" cap="none">
                <a:solidFill>
                  <a:srgbClr val="000000"/>
                </a:solidFill>
                <a:latin typeface="Calibri" panose="020F0502020204030204" pitchFamily="34" charset="0"/>
                <a:ea typeface="Cambria"/>
                <a:cs typeface="Calibri" panose="020F0502020204030204" pitchFamily="34" charset="0"/>
                <a:sym typeface="Cambria"/>
              </a:rPr>
              <a:t>Nature </a:t>
            </a:r>
            <a:endParaRPr sz="1800" b="0" i="0" u="none" strike="noStrike" cap="none">
              <a:solidFill>
                <a:srgbClr val="000000"/>
              </a:solidFill>
              <a:latin typeface="Calibri" panose="020F0502020204030204" pitchFamily="34" charset="0"/>
              <a:cs typeface="Calibri" panose="020F0502020204030204" pitchFamily="34" charset="0"/>
              <a:sym typeface="Arial"/>
            </a:endParaRPr>
          </a:p>
        </p:txBody>
      </p:sp>
      <p:sp>
        <p:nvSpPr>
          <p:cNvPr id="329" name="Google Shape;329;p4"/>
          <p:cNvSpPr txBox="1"/>
          <p:nvPr/>
        </p:nvSpPr>
        <p:spPr>
          <a:xfrm>
            <a:off x="8132724" y="3746734"/>
            <a:ext cx="2291787" cy="3692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800" b="0" i="0" u="none" strike="noStrike" cap="none">
                <a:solidFill>
                  <a:srgbClr val="000000"/>
                </a:solidFill>
                <a:latin typeface="Calibri" panose="020F0502020204030204" pitchFamily="34" charset="0"/>
                <a:ea typeface="Cambria"/>
                <a:cs typeface="Calibri" panose="020F0502020204030204" pitchFamily="34" charset="0"/>
                <a:sym typeface="Cambria"/>
              </a:rPr>
              <a:t>The Next Generation </a:t>
            </a:r>
            <a:endParaRPr sz="1800" b="0" i="0" u="none" strike="noStrike" cap="none">
              <a:solidFill>
                <a:srgbClr val="000000"/>
              </a:solidFill>
              <a:latin typeface="Calibri" panose="020F0502020204030204" pitchFamily="34" charset="0"/>
              <a:cs typeface="Calibri" panose="020F0502020204030204" pitchFamily="34" charset="0"/>
              <a:sym typeface="Arial"/>
            </a:endParaRPr>
          </a:p>
        </p:txBody>
      </p:sp>
      <p:sp>
        <p:nvSpPr>
          <p:cNvPr id="330" name="Google Shape;330;p4"/>
          <p:cNvSpPr txBox="1"/>
          <p:nvPr/>
        </p:nvSpPr>
        <p:spPr>
          <a:xfrm>
            <a:off x="8132723" y="6239578"/>
            <a:ext cx="2291787" cy="3692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800" b="0" i="0" u="none" strike="noStrike" cap="none" dirty="0">
                <a:solidFill>
                  <a:srgbClr val="000000"/>
                </a:solidFill>
                <a:latin typeface="Calibri" panose="020F0502020204030204" pitchFamily="34" charset="0"/>
                <a:ea typeface="Cambria"/>
                <a:cs typeface="Calibri" panose="020F0502020204030204" pitchFamily="34" charset="0"/>
                <a:sym typeface="Cambria"/>
              </a:rPr>
              <a:t>Planet</a:t>
            </a:r>
            <a:endParaRPr sz="1800" b="0"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2" name="Title 1">
            <a:extLst>
              <a:ext uri="{FF2B5EF4-FFF2-40B4-BE49-F238E27FC236}">
                <a16:creationId xmlns:a16="http://schemas.microsoft.com/office/drawing/2014/main" id="{A7545642-DD91-1141-6449-C4859F52E64F}"/>
              </a:ext>
            </a:extLst>
          </p:cNvPr>
          <p:cNvSpPr>
            <a:spLocks noGrp="1"/>
          </p:cNvSpPr>
          <p:nvPr>
            <p:ph type="title"/>
          </p:nvPr>
        </p:nvSpPr>
        <p:spPr>
          <a:xfrm>
            <a:off x="581192" y="702156"/>
            <a:ext cx="11029616" cy="874396"/>
          </a:xfrm>
        </p:spPr>
        <p:txBody>
          <a:bodyPr/>
          <a:lstStyle/>
          <a:p>
            <a:pPr algn="ctr" rtl="0"/>
            <a:r>
              <a:rPr lang="en-US" sz="3600" b="0" i="0" dirty="0">
                <a:solidFill>
                  <a:srgbClr val="FFFFFF"/>
                </a:solidFill>
                <a:effectLst/>
                <a:latin typeface="Calibri" panose="020F0502020204030204" pitchFamily="34" charset="0"/>
                <a:ea typeface="Gill Sans" panose="020B0502020104020203" pitchFamily="34" charset="-79"/>
                <a:cs typeface="Calibri" panose="020F0502020204030204" pitchFamily="34" charset="0"/>
              </a:rPr>
              <a:t>Better for …? Who decides? How do we decide?</a:t>
            </a:r>
            <a:endParaRPr lang="en-US" dirty="0">
              <a:effectLs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5"/>
          <p:cNvSpPr txBox="1">
            <a:spLocks noGrp="1"/>
          </p:cNvSpPr>
          <p:nvPr>
            <p:ph type="body" idx="1"/>
          </p:nvPr>
        </p:nvSpPr>
        <p:spPr>
          <a:xfrm>
            <a:off x="435428" y="1318641"/>
            <a:ext cx="11332029" cy="5114816"/>
          </a:xfrm>
          <a:prstGeom prst="rect">
            <a:avLst/>
          </a:prstGeom>
          <a:noFill/>
          <a:ln>
            <a:noFill/>
          </a:ln>
        </p:spPr>
        <p:txBody>
          <a:bodyPr spcFirstLastPara="1" wrap="square" lIns="91425" tIns="45700" rIns="91425" bIns="45700" anchor="ctr" anchorCtr="0">
            <a:normAutofit/>
          </a:bodyPr>
          <a:lstStyle/>
          <a:p>
            <a:pPr marL="0" lvl="0" indent="0" rtl="0">
              <a:spcBef>
                <a:spcPts val="2400"/>
              </a:spcBef>
              <a:spcAft>
                <a:spcPts val="0"/>
              </a:spcAft>
              <a:buSzPct val="91998"/>
              <a:buNone/>
            </a:pPr>
            <a:r>
              <a:rPr lang="en-US" sz="4800" dirty="0">
                <a:solidFill>
                  <a:schemeClr val="accent1"/>
                </a:solidFill>
                <a:latin typeface="Calibri" panose="020F0502020204030204" pitchFamily="34" charset="0"/>
                <a:cs typeface="Calibri" panose="020F0502020204030204" pitchFamily="34" charset="0"/>
              </a:rPr>
              <a:t>Performance</a:t>
            </a:r>
            <a:endParaRPr lang="en-US" sz="4000" dirty="0">
              <a:solidFill>
                <a:schemeClr val="accent1"/>
              </a:solidFill>
              <a:latin typeface="Calibri" panose="020F0502020204030204" pitchFamily="34" charset="0"/>
              <a:cs typeface="Calibri" panose="020F0502020204030204" pitchFamily="34" charset="0"/>
            </a:endParaRPr>
          </a:p>
          <a:p>
            <a:pPr marL="0" lvl="0" indent="0" rtl="0">
              <a:spcBef>
                <a:spcPts val="2400"/>
              </a:spcBef>
              <a:spcAft>
                <a:spcPts val="0"/>
              </a:spcAft>
              <a:buSzPct val="91998"/>
              <a:buNone/>
            </a:pPr>
            <a:r>
              <a:rPr lang="en-US" sz="4000" dirty="0">
                <a:solidFill>
                  <a:schemeClr val="accent1"/>
                </a:solidFill>
                <a:latin typeface="Calibri" panose="020F0502020204030204" pitchFamily="34" charset="0"/>
                <a:cs typeface="Calibri" panose="020F0502020204030204" pitchFamily="34" charset="0"/>
              </a:rPr>
              <a:t>3</a:t>
            </a:r>
            <a:r>
              <a:rPr lang="en-US" sz="4000" dirty="0">
                <a:solidFill>
                  <a:schemeClr val="dk1"/>
                </a:solidFill>
                <a:latin typeface="Calibri" panose="020F0502020204030204" pitchFamily="34" charset="0"/>
                <a:cs typeface="Calibri" panose="020F0502020204030204" pitchFamily="34" charset="0"/>
              </a:rPr>
              <a:t> types: economy, environment, equity</a:t>
            </a:r>
          </a:p>
          <a:p>
            <a:pPr marL="0" lvl="0" indent="0" rtl="0">
              <a:spcBef>
                <a:spcPts val="2400"/>
              </a:spcBef>
              <a:spcAft>
                <a:spcPts val="0"/>
              </a:spcAft>
              <a:buSzPct val="91998"/>
              <a:buNone/>
            </a:pPr>
            <a:r>
              <a:rPr lang="en-US" sz="4000" dirty="0">
                <a:solidFill>
                  <a:schemeClr val="accent1"/>
                </a:solidFill>
                <a:latin typeface="Calibri" panose="020F0502020204030204" pitchFamily="34" charset="0"/>
                <a:cs typeface="Calibri" panose="020F0502020204030204" pitchFamily="34" charset="0"/>
              </a:rPr>
              <a:t>4</a:t>
            </a:r>
            <a:r>
              <a:rPr lang="en-US" sz="4000" dirty="0">
                <a:solidFill>
                  <a:schemeClr val="dk1"/>
                </a:solidFill>
                <a:latin typeface="Calibri" panose="020F0502020204030204" pitchFamily="34" charset="0"/>
                <a:cs typeface="Calibri" panose="020F0502020204030204" pitchFamily="34" charset="0"/>
              </a:rPr>
              <a:t> major types of stakeholders: designers/builders, users, operators, neighbors/community</a:t>
            </a:r>
            <a:endParaRPr dirty="0">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A8015920-4569-9BB1-97E8-ECA5AE5B4D36}"/>
              </a:ext>
            </a:extLst>
          </p:cNvPr>
          <p:cNvSpPr>
            <a:spLocks noGrp="1"/>
          </p:cNvSpPr>
          <p:nvPr>
            <p:ph type="title"/>
          </p:nvPr>
        </p:nvSpPr>
        <p:spPr/>
        <p:txBody>
          <a:bodyPr>
            <a:noAutofit/>
          </a:bodyPr>
          <a:lstStyle/>
          <a:p>
            <a:pPr algn="ctr" rtl="0"/>
            <a:r>
              <a:rPr lang="en-US" sz="3200" b="0" i="0" dirty="0">
                <a:solidFill>
                  <a:srgbClr val="FFFFFF"/>
                </a:solidFill>
                <a:effectLst/>
                <a:latin typeface="Calibri" panose="020F0502020204030204" pitchFamily="34" charset="0"/>
                <a:ea typeface="Gill Sans" panose="020B0502020104020203" pitchFamily="34" charset="-79"/>
                <a:cs typeface="Calibri" panose="020F0502020204030204" pitchFamily="34" charset="0"/>
              </a:rPr>
              <a:t>How will the SDC program equip you </a:t>
            </a:r>
            <a:br>
              <a:rPr lang="en-US" sz="3200" b="0" i="0" dirty="0">
                <a:solidFill>
                  <a:srgbClr val="FFFFFF"/>
                </a:solidFill>
                <a:effectLst/>
                <a:latin typeface="Calibri" panose="020F0502020204030204" pitchFamily="34" charset="0"/>
                <a:ea typeface="Gill Sans" panose="020B0502020104020203" pitchFamily="34" charset="-79"/>
                <a:cs typeface="Calibri" panose="020F0502020204030204" pitchFamily="34" charset="0"/>
              </a:rPr>
            </a:br>
            <a:r>
              <a:rPr lang="en-US" sz="3200" b="0" i="0" dirty="0">
                <a:solidFill>
                  <a:srgbClr val="FFFFFF"/>
                </a:solidFill>
                <a:effectLst/>
                <a:latin typeface="Calibri" panose="020F0502020204030204" pitchFamily="34" charset="0"/>
                <a:ea typeface="Gill Sans" panose="020B0502020104020203" pitchFamily="34" charset="-79"/>
                <a:cs typeface="Calibri" panose="020F0502020204030204" pitchFamily="34" charset="0"/>
              </a:rPr>
              <a:t>to create a better – high-performing – built environment? </a:t>
            </a:r>
            <a:endParaRPr lang="en-US" sz="3200" dirty="0">
              <a:effectLst/>
            </a:endParaRPr>
          </a:p>
        </p:txBody>
      </p:sp>
    </p:spTree>
    <p:extLst>
      <p:ext uri="{BB962C8B-B14F-4D97-AF65-F5344CB8AC3E}">
        <p14:creationId xmlns:p14="http://schemas.microsoft.com/office/powerpoint/2010/main" val="38223365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5"/>
          <p:cNvSpPr txBox="1">
            <a:spLocks noGrp="1"/>
          </p:cNvSpPr>
          <p:nvPr>
            <p:ph type="body" idx="1"/>
          </p:nvPr>
        </p:nvSpPr>
        <p:spPr>
          <a:xfrm>
            <a:off x="435428" y="2242456"/>
            <a:ext cx="11332029" cy="3581401"/>
          </a:xfrm>
          <a:prstGeom prst="rect">
            <a:avLst/>
          </a:prstGeom>
          <a:noFill/>
          <a:ln>
            <a:noFill/>
          </a:ln>
        </p:spPr>
        <p:txBody>
          <a:bodyPr spcFirstLastPara="1" wrap="square" lIns="91425" tIns="45700" rIns="91425" bIns="45700" anchor="ctr" anchorCtr="0">
            <a:normAutofit/>
          </a:bodyPr>
          <a:lstStyle/>
          <a:p>
            <a:pPr marL="0" lvl="0" indent="0" rtl="0">
              <a:spcBef>
                <a:spcPts val="2400"/>
              </a:spcBef>
              <a:spcAft>
                <a:spcPts val="0"/>
              </a:spcAft>
              <a:buSzPct val="91998"/>
              <a:buNone/>
            </a:pPr>
            <a:r>
              <a:rPr lang="en-US" sz="4800" dirty="0">
                <a:solidFill>
                  <a:srgbClr val="8E171B"/>
                </a:solidFill>
                <a:latin typeface="Calibri" panose="020F0502020204030204" pitchFamily="34" charset="0"/>
                <a:cs typeface="Calibri" panose="020F0502020204030204" pitchFamily="34" charset="0"/>
              </a:rPr>
              <a:t>Scales</a:t>
            </a:r>
            <a:endParaRPr lang="en-US" sz="4000" dirty="0">
              <a:solidFill>
                <a:srgbClr val="8E171B"/>
              </a:solidFill>
              <a:latin typeface="Calibri" panose="020F0502020204030204" pitchFamily="34" charset="0"/>
              <a:cs typeface="Calibri" panose="020F0502020204030204" pitchFamily="34" charset="0"/>
            </a:endParaRPr>
          </a:p>
          <a:p>
            <a:pPr marL="0" indent="0">
              <a:spcBef>
                <a:spcPts val="2400"/>
              </a:spcBef>
              <a:buSzPct val="91998"/>
              <a:buNone/>
            </a:pPr>
            <a:r>
              <a:rPr lang="en-US" sz="3600" dirty="0">
                <a:solidFill>
                  <a:schemeClr val="tx1"/>
                </a:solidFill>
                <a:latin typeface="Calibri" panose="020F0502020204030204" pitchFamily="34" charset="0"/>
                <a:cs typeface="Calibri" panose="020F0502020204030204" pitchFamily="34" charset="0"/>
              </a:rPr>
              <a:t>Material </a:t>
            </a:r>
            <a:r>
              <a:rPr lang="en-US" sz="3600" dirty="0">
                <a:solidFill>
                  <a:schemeClr val="tx1"/>
                </a:solidFill>
                <a:latin typeface="Calibri" panose="020F0502020204030204" pitchFamily="34" charset="0"/>
                <a:cs typeface="Calibri" panose="020F0502020204030204" pitchFamily="34" charset="0"/>
                <a:sym typeface="Wingdings" pitchFamily="2" charset="2"/>
              </a:rPr>
              <a:t></a:t>
            </a:r>
            <a:r>
              <a:rPr lang="en-US" sz="3600" dirty="0">
                <a:solidFill>
                  <a:schemeClr val="tx1"/>
                </a:solidFill>
                <a:latin typeface="Calibri" panose="020F0502020204030204" pitchFamily="34" charset="0"/>
                <a:cs typeface="Calibri" panose="020F0502020204030204" pitchFamily="34" charset="0"/>
              </a:rPr>
              <a:t> Part </a:t>
            </a:r>
            <a:r>
              <a:rPr lang="en-US" sz="3600" dirty="0">
                <a:solidFill>
                  <a:schemeClr val="tx1"/>
                </a:solidFill>
                <a:latin typeface="Calibri" panose="020F0502020204030204" pitchFamily="34" charset="0"/>
                <a:cs typeface="Calibri" panose="020F0502020204030204" pitchFamily="34" charset="0"/>
                <a:sym typeface="Wingdings" pitchFamily="2" charset="2"/>
              </a:rPr>
              <a:t></a:t>
            </a:r>
            <a:r>
              <a:rPr lang="en-US" sz="3600" dirty="0">
                <a:solidFill>
                  <a:schemeClr val="tx1"/>
                </a:solidFill>
                <a:latin typeface="Calibri" panose="020F0502020204030204" pitchFamily="34" charset="0"/>
                <a:cs typeface="Calibri" panose="020F0502020204030204" pitchFamily="34" charset="0"/>
              </a:rPr>
              <a:t> Technical System </a:t>
            </a:r>
            <a:r>
              <a:rPr lang="en-US" sz="3600" dirty="0">
                <a:solidFill>
                  <a:schemeClr val="tx1"/>
                </a:solidFill>
                <a:latin typeface="Calibri" panose="020F0502020204030204" pitchFamily="34" charset="0"/>
                <a:cs typeface="Calibri" panose="020F0502020204030204" pitchFamily="34" charset="0"/>
                <a:sym typeface="Wingdings" pitchFamily="2" charset="2"/>
              </a:rPr>
              <a:t></a:t>
            </a:r>
            <a:r>
              <a:rPr lang="en-US" sz="3600" dirty="0">
                <a:solidFill>
                  <a:schemeClr val="tx1"/>
                </a:solidFill>
                <a:latin typeface="Calibri" panose="020F0502020204030204" pitchFamily="34" charset="0"/>
                <a:cs typeface="Calibri" panose="020F0502020204030204" pitchFamily="34" charset="0"/>
              </a:rPr>
              <a:t> Facility </a:t>
            </a:r>
            <a:r>
              <a:rPr lang="en-US" sz="3600" dirty="0">
                <a:solidFill>
                  <a:schemeClr val="tx1"/>
                </a:solidFill>
                <a:latin typeface="Calibri" panose="020F0502020204030204" pitchFamily="34" charset="0"/>
                <a:cs typeface="Calibri" panose="020F0502020204030204" pitchFamily="34" charset="0"/>
                <a:sym typeface="Wingdings" pitchFamily="2" charset="2"/>
              </a:rPr>
              <a:t></a:t>
            </a:r>
            <a:r>
              <a:rPr lang="en-US" sz="3600" dirty="0">
                <a:solidFill>
                  <a:schemeClr val="tx1"/>
                </a:solidFill>
                <a:latin typeface="Calibri" panose="020F0502020204030204" pitchFamily="34" charset="0"/>
                <a:cs typeface="Calibri" panose="020F0502020204030204" pitchFamily="34" charset="0"/>
              </a:rPr>
              <a:t> Portfolio </a:t>
            </a:r>
            <a:r>
              <a:rPr lang="en-US" sz="3600" dirty="0">
                <a:solidFill>
                  <a:schemeClr val="tx1"/>
                </a:solidFill>
                <a:latin typeface="Calibri" panose="020F0502020204030204" pitchFamily="34" charset="0"/>
                <a:cs typeface="Calibri" panose="020F0502020204030204" pitchFamily="34" charset="0"/>
                <a:sym typeface="Wingdings" pitchFamily="2" charset="2"/>
              </a:rPr>
              <a:t></a:t>
            </a:r>
            <a:r>
              <a:rPr lang="en-US" sz="3600" dirty="0">
                <a:solidFill>
                  <a:schemeClr val="tx1"/>
                </a:solidFill>
                <a:latin typeface="Calibri" panose="020F0502020204030204" pitchFamily="34" charset="0"/>
                <a:cs typeface="Calibri" panose="020F0502020204030204" pitchFamily="34" charset="0"/>
              </a:rPr>
              <a:t> City </a:t>
            </a:r>
            <a:r>
              <a:rPr lang="en-US" sz="3600" dirty="0">
                <a:solidFill>
                  <a:schemeClr val="tx1"/>
                </a:solidFill>
                <a:latin typeface="Calibri" panose="020F0502020204030204" pitchFamily="34" charset="0"/>
                <a:cs typeface="Calibri" panose="020F0502020204030204" pitchFamily="34" charset="0"/>
                <a:sym typeface="Wingdings" pitchFamily="2" charset="2"/>
              </a:rPr>
              <a:t></a:t>
            </a:r>
            <a:r>
              <a:rPr lang="en-US" sz="3600" dirty="0">
                <a:solidFill>
                  <a:schemeClr val="tx1"/>
                </a:solidFill>
                <a:latin typeface="Calibri" panose="020F0502020204030204" pitchFamily="34" charset="0"/>
                <a:cs typeface="Calibri" panose="020F0502020204030204" pitchFamily="34" charset="0"/>
              </a:rPr>
              <a:t> Country </a:t>
            </a:r>
            <a:r>
              <a:rPr lang="en-US" sz="3600" dirty="0">
                <a:solidFill>
                  <a:schemeClr val="tx1"/>
                </a:solidFill>
                <a:latin typeface="Calibri" panose="020F0502020204030204" pitchFamily="34" charset="0"/>
                <a:cs typeface="Calibri" panose="020F0502020204030204" pitchFamily="34" charset="0"/>
                <a:sym typeface="Wingdings" pitchFamily="2" charset="2"/>
              </a:rPr>
              <a:t></a:t>
            </a:r>
            <a:r>
              <a:rPr lang="en-US" sz="3600" dirty="0">
                <a:solidFill>
                  <a:schemeClr val="tx1"/>
                </a:solidFill>
                <a:latin typeface="Calibri" panose="020F0502020204030204" pitchFamily="34" charset="0"/>
                <a:cs typeface="Calibri" panose="020F0502020204030204" pitchFamily="34" charset="0"/>
              </a:rPr>
              <a:t> World </a:t>
            </a:r>
          </a:p>
        </p:txBody>
      </p:sp>
      <p:sp>
        <p:nvSpPr>
          <p:cNvPr id="3" name="Title 2">
            <a:extLst>
              <a:ext uri="{FF2B5EF4-FFF2-40B4-BE49-F238E27FC236}">
                <a16:creationId xmlns:a16="http://schemas.microsoft.com/office/drawing/2014/main" id="{B5B5AEE0-9941-B3D6-5CF3-9FAC987E5821}"/>
              </a:ext>
            </a:extLst>
          </p:cNvPr>
          <p:cNvSpPr>
            <a:spLocks noGrp="1"/>
          </p:cNvSpPr>
          <p:nvPr>
            <p:ph type="title"/>
          </p:nvPr>
        </p:nvSpPr>
        <p:spPr/>
        <p:txBody>
          <a:bodyPr/>
          <a:lstStyle/>
          <a:p>
            <a:pPr algn="ctr" rtl="0"/>
            <a:r>
              <a:rPr lang="en-US" sz="3000" b="0" i="0" dirty="0">
                <a:solidFill>
                  <a:srgbClr val="FFFFFF"/>
                </a:solidFill>
                <a:effectLst/>
                <a:latin typeface="Calibri" panose="020F0502020204030204" pitchFamily="34" charset="0"/>
                <a:ea typeface="Gill Sans" panose="020B0502020104020203" pitchFamily="34" charset="-79"/>
                <a:cs typeface="Calibri" panose="020F0502020204030204" pitchFamily="34" charset="0"/>
              </a:rPr>
              <a:t>How will the SDC program equip you </a:t>
            </a:r>
            <a:br>
              <a:rPr lang="en-US" sz="3000" b="0" i="0" dirty="0">
                <a:solidFill>
                  <a:srgbClr val="FFFFFF"/>
                </a:solidFill>
                <a:effectLst/>
                <a:latin typeface="Calibri" panose="020F0502020204030204" pitchFamily="34" charset="0"/>
                <a:ea typeface="Gill Sans" panose="020B0502020104020203" pitchFamily="34" charset="-79"/>
                <a:cs typeface="Calibri" panose="020F0502020204030204" pitchFamily="34" charset="0"/>
              </a:rPr>
            </a:br>
            <a:r>
              <a:rPr lang="en-US" sz="3000" b="0" i="0" dirty="0">
                <a:solidFill>
                  <a:srgbClr val="FFFFFF"/>
                </a:solidFill>
                <a:effectLst/>
                <a:latin typeface="Calibri" panose="020F0502020204030204" pitchFamily="34" charset="0"/>
                <a:ea typeface="Gill Sans" panose="020B0502020104020203" pitchFamily="34" charset="-79"/>
                <a:cs typeface="Calibri" panose="020F0502020204030204" pitchFamily="34" charset="0"/>
              </a:rPr>
              <a:t>to create a better – high-performing – built environment? </a:t>
            </a:r>
            <a:endParaRPr lang="en-US" dirty="0">
              <a:effectLst/>
            </a:endParaRPr>
          </a:p>
        </p:txBody>
      </p:sp>
    </p:spTree>
    <p:extLst>
      <p:ext uri="{BB962C8B-B14F-4D97-AF65-F5344CB8AC3E}">
        <p14:creationId xmlns:p14="http://schemas.microsoft.com/office/powerpoint/2010/main" val="42039196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5"/>
          <p:cNvSpPr txBox="1">
            <a:spLocks noGrp="1"/>
          </p:cNvSpPr>
          <p:nvPr>
            <p:ph type="body" idx="1"/>
          </p:nvPr>
        </p:nvSpPr>
        <p:spPr>
          <a:xfrm>
            <a:off x="435428" y="3175369"/>
            <a:ext cx="11332029" cy="3429000"/>
          </a:xfrm>
          <a:prstGeom prst="rect">
            <a:avLst/>
          </a:prstGeom>
          <a:noFill/>
          <a:ln>
            <a:noFill/>
          </a:ln>
        </p:spPr>
        <p:txBody>
          <a:bodyPr spcFirstLastPara="1" wrap="square" lIns="91425" tIns="45700" rIns="91425" bIns="45700" numCol="2" anchor="ctr" anchorCtr="0">
            <a:normAutofit fontScale="92500" lnSpcReduction="10000"/>
          </a:bodyPr>
          <a:lstStyle/>
          <a:p>
            <a:pPr lvl="1">
              <a:lnSpc>
                <a:spcPct val="120000"/>
              </a:lnSpc>
              <a:spcBef>
                <a:spcPts val="1800"/>
              </a:spcBef>
            </a:pPr>
            <a:r>
              <a:rPr lang="en-US" sz="3600" dirty="0">
                <a:latin typeface="Calibri" panose="020F0502020204030204" pitchFamily="34" charset="0"/>
                <a:cs typeface="Calibri" panose="020F0502020204030204" pitchFamily="34" charset="0"/>
              </a:rPr>
              <a:t>Mobile</a:t>
            </a:r>
          </a:p>
          <a:p>
            <a:pPr lvl="1">
              <a:lnSpc>
                <a:spcPct val="120000"/>
              </a:lnSpc>
              <a:spcBef>
                <a:spcPts val="600"/>
              </a:spcBef>
            </a:pPr>
            <a:r>
              <a:rPr lang="en-US" sz="3600" dirty="0">
                <a:latin typeface="Calibri" panose="020F0502020204030204" pitchFamily="34" charset="0"/>
                <a:cs typeface="Calibri" panose="020F0502020204030204" pitchFamily="34" charset="0"/>
              </a:rPr>
              <a:t>Cloud</a:t>
            </a:r>
          </a:p>
          <a:p>
            <a:pPr lvl="1">
              <a:lnSpc>
                <a:spcPct val="120000"/>
              </a:lnSpc>
              <a:spcBef>
                <a:spcPts val="600"/>
              </a:spcBef>
            </a:pPr>
            <a:r>
              <a:rPr lang="en-US" sz="3600" dirty="0">
                <a:latin typeface="Calibri" panose="020F0502020204030204" pitchFamily="34" charset="0"/>
                <a:cs typeface="Calibri" panose="020F0502020204030204" pitchFamily="34" charset="0"/>
              </a:rPr>
              <a:t>Robotics</a:t>
            </a:r>
          </a:p>
          <a:p>
            <a:pPr lvl="1">
              <a:lnSpc>
                <a:spcPct val="120000"/>
              </a:lnSpc>
              <a:spcBef>
                <a:spcPts val="600"/>
              </a:spcBef>
            </a:pPr>
            <a:r>
              <a:rPr lang="en-US" sz="3600" dirty="0">
                <a:latin typeface="Calibri" panose="020F0502020204030204" pitchFamily="34" charset="0"/>
                <a:cs typeface="Calibri" panose="020F0502020204030204" pitchFamily="34" charset="0"/>
              </a:rPr>
              <a:t>AI/ML/GPT</a:t>
            </a:r>
          </a:p>
          <a:p>
            <a:pPr lvl="1">
              <a:lnSpc>
                <a:spcPct val="120000"/>
              </a:lnSpc>
              <a:spcBef>
                <a:spcPts val="600"/>
              </a:spcBef>
            </a:pPr>
            <a:r>
              <a:rPr lang="en-US" sz="3600" dirty="0">
                <a:latin typeface="Calibri" panose="020F0502020204030204" pitchFamily="34" charset="0"/>
                <a:cs typeface="Calibri" panose="020F0502020204030204" pitchFamily="34" charset="0"/>
              </a:rPr>
              <a:t>AR/VR/XR</a:t>
            </a:r>
          </a:p>
          <a:p>
            <a:pPr lvl="1">
              <a:lnSpc>
                <a:spcPct val="120000"/>
              </a:lnSpc>
              <a:spcBef>
                <a:spcPts val="600"/>
              </a:spcBef>
            </a:pPr>
            <a:r>
              <a:rPr lang="en-US" sz="3600" dirty="0">
                <a:latin typeface="Calibri" panose="020F0502020204030204" pitchFamily="34" charset="0"/>
                <a:cs typeface="Calibri" panose="020F0502020204030204" pitchFamily="34" charset="0"/>
              </a:rPr>
              <a:t>Industrialization</a:t>
            </a:r>
          </a:p>
          <a:p>
            <a:pPr lvl="1">
              <a:lnSpc>
                <a:spcPct val="120000"/>
              </a:lnSpc>
              <a:spcBef>
                <a:spcPts val="600"/>
              </a:spcBef>
            </a:pPr>
            <a:r>
              <a:rPr lang="en-US" sz="3600" dirty="0">
                <a:latin typeface="Calibri" panose="020F0502020204030204" pitchFamily="34" charset="0"/>
                <a:cs typeface="Calibri" panose="020F0502020204030204" pitchFamily="34" charset="0"/>
              </a:rPr>
              <a:t>Lean</a:t>
            </a:r>
          </a:p>
          <a:p>
            <a:pPr lvl="1">
              <a:lnSpc>
                <a:spcPct val="120000"/>
              </a:lnSpc>
              <a:spcBef>
                <a:spcPts val="600"/>
              </a:spcBef>
            </a:pPr>
            <a:r>
              <a:rPr lang="en-US" sz="3600" dirty="0">
                <a:latin typeface="Calibri" panose="020F0502020204030204" pitchFamily="34" charset="0"/>
                <a:cs typeface="Calibri" panose="020F0502020204030204" pitchFamily="34" charset="0"/>
              </a:rPr>
              <a:t>IPD</a:t>
            </a:r>
          </a:p>
          <a:p>
            <a:pPr lvl="1">
              <a:lnSpc>
                <a:spcPct val="120000"/>
              </a:lnSpc>
              <a:spcBef>
                <a:spcPts val="600"/>
              </a:spcBef>
            </a:pPr>
            <a:r>
              <a:rPr lang="en-US" sz="3600" dirty="0">
                <a:latin typeface="Calibri" panose="020F0502020204030204" pitchFamily="34" charset="0"/>
                <a:cs typeface="Calibri" panose="020F0502020204030204" pitchFamily="34" charset="0"/>
              </a:rPr>
              <a:t>...</a:t>
            </a:r>
          </a:p>
        </p:txBody>
      </p:sp>
      <p:sp>
        <p:nvSpPr>
          <p:cNvPr id="2" name="TextBox 1">
            <a:extLst>
              <a:ext uri="{FF2B5EF4-FFF2-40B4-BE49-F238E27FC236}">
                <a16:creationId xmlns:a16="http://schemas.microsoft.com/office/drawing/2014/main" id="{5EECA9D8-A70F-3D9E-4955-D006CF564F16}"/>
              </a:ext>
            </a:extLst>
          </p:cNvPr>
          <p:cNvSpPr txBox="1"/>
          <p:nvPr/>
        </p:nvSpPr>
        <p:spPr>
          <a:xfrm>
            <a:off x="0" y="1985927"/>
            <a:ext cx="12192000" cy="1200329"/>
          </a:xfrm>
          <a:prstGeom prst="rect">
            <a:avLst/>
          </a:prstGeom>
          <a:noFill/>
        </p:spPr>
        <p:txBody>
          <a:bodyPr wrap="square" rtlCol="0">
            <a:spAutoFit/>
          </a:bodyPr>
          <a:lstStyle/>
          <a:p>
            <a:pPr algn="ctr"/>
            <a:r>
              <a:rPr lang="en-US" sz="7200" dirty="0">
                <a:solidFill>
                  <a:schemeClr val="accent1"/>
                </a:solidFill>
                <a:latin typeface="Calibri" panose="020F0502020204030204" pitchFamily="34" charset="0"/>
                <a:cs typeface="Calibri" panose="020F0502020204030204" pitchFamily="34" charset="0"/>
              </a:rPr>
              <a:t>People-Process-Technology</a:t>
            </a:r>
          </a:p>
        </p:txBody>
      </p:sp>
      <p:sp>
        <p:nvSpPr>
          <p:cNvPr id="3" name="Title 2">
            <a:extLst>
              <a:ext uri="{FF2B5EF4-FFF2-40B4-BE49-F238E27FC236}">
                <a16:creationId xmlns:a16="http://schemas.microsoft.com/office/drawing/2014/main" id="{9CE61644-0B58-FDDA-C1E4-5030B0C1066C}"/>
              </a:ext>
            </a:extLst>
          </p:cNvPr>
          <p:cNvSpPr>
            <a:spLocks noGrp="1"/>
          </p:cNvSpPr>
          <p:nvPr>
            <p:ph type="title"/>
          </p:nvPr>
        </p:nvSpPr>
        <p:spPr/>
        <p:txBody>
          <a:bodyPr>
            <a:noAutofit/>
          </a:bodyPr>
          <a:lstStyle/>
          <a:p>
            <a:pPr algn="ctr" rtl="0"/>
            <a:r>
              <a:rPr lang="en-US" sz="3200" b="0" i="0" dirty="0">
                <a:solidFill>
                  <a:srgbClr val="FFFFFF"/>
                </a:solidFill>
                <a:effectLst/>
                <a:latin typeface="Calibri" panose="020F0502020204030204" pitchFamily="34" charset="0"/>
                <a:ea typeface="Gill Sans" panose="020B0502020104020203" pitchFamily="34" charset="-79"/>
                <a:cs typeface="Calibri" panose="020F0502020204030204" pitchFamily="34" charset="0"/>
              </a:rPr>
              <a:t>How will the SDC program equip you </a:t>
            </a:r>
            <a:br>
              <a:rPr lang="en-US" sz="3200" b="0" i="0" dirty="0">
                <a:solidFill>
                  <a:srgbClr val="FFFFFF"/>
                </a:solidFill>
                <a:effectLst/>
                <a:latin typeface="Calibri" panose="020F0502020204030204" pitchFamily="34" charset="0"/>
                <a:ea typeface="Gill Sans" panose="020B0502020104020203" pitchFamily="34" charset="-79"/>
                <a:cs typeface="Calibri" panose="020F0502020204030204" pitchFamily="34" charset="0"/>
              </a:rPr>
            </a:br>
            <a:r>
              <a:rPr lang="en-US" sz="3200" b="0" i="0" dirty="0">
                <a:solidFill>
                  <a:srgbClr val="FFFFFF"/>
                </a:solidFill>
                <a:effectLst/>
                <a:latin typeface="Calibri" panose="020F0502020204030204" pitchFamily="34" charset="0"/>
                <a:ea typeface="Gill Sans" panose="020B0502020104020203" pitchFamily="34" charset="-79"/>
                <a:cs typeface="Calibri" panose="020F0502020204030204" pitchFamily="34" charset="0"/>
              </a:rPr>
              <a:t>to create a better – high-performing – built environment?</a:t>
            </a:r>
            <a:endParaRPr lang="en-US" sz="3200" dirty="0">
              <a:effectLst/>
            </a:endParaRPr>
          </a:p>
        </p:txBody>
      </p:sp>
    </p:spTree>
    <p:extLst>
      <p:ext uri="{BB962C8B-B14F-4D97-AF65-F5344CB8AC3E}">
        <p14:creationId xmlns:p14="http://schemas.microsoft.com/office/powerpoint/2010/main" val="18720093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5"/>
          <p:cNvSpPr txBox="1">
            <a:spLocks noGrp="1"/>
          </p:cNvSpPr>
          <p:nvPr>
            <p:ph type="body" idx="1"/>
          </p:nvPr>
        </p:nvSpPr>
        <p:spPr>
          <a:xfrm>
            <a:off x="435428" y="1665515"/>
            <a:ext cx="11332029" cy="4985656"/>
          </a:xfrm>
          <a:prstGeom prst="rect">
            <a:avLst/>
          </a:prstGeom>
          <a:noFill/>
          <a:ln>
            <a:noFill/>
          </a:ln>
        </p:spPr>
        <p:txBody>
          <a:bodyPr spcFirstLastPara="1" wrap="square" lIns="91425" tIns="45700" rIns="91425" bIns="45700" anchor="ctr" anchorCtr="0">
            <a:normAutofit fontScale="85000" lnSpcReduction="20000"/>
          </a:bodyPr>
          <a:lstStyle/>
          <a:p>
            <a:pPr marL="0" lvl="0" indent="0" rtl="0">
              <a:lnSpc>
                <a:spcPct val="120000"/>
              </a:lnSpc>
              <a:spcBef>
                <a:spcPts val="2400"/>
              </a:spcBef>
              <a:spcAft>
                <a:spcPts val="0"/>
              </a:spcAft>
              <a:buSzPct val="91998"/>
              <a:buNone/>
            </a:pPr>
            <a:r>
              <a:rPr lang="en-US" sz="4000" dirty="0">
                <a:solidFill>
                  <a:schemeClr val="tx1"/>
                </a:solidFill>
                <a:latin typeface="Calibri" panose="020F0502020204030204" pitchFamily="34" charset="0"/>
                <a:cs typeface="Calibri" panose="020F0502020204030204" pitchFamily="34" charset="0"/>
              </a:rPr>
              <a:t>Learn to </a:t>
            </a:r>
            <a:r>
              <a:rPr lang="en-US" sz="4000" dirty="0">
                <a:solidFill>
                  <a:srgbClr val="8E171B"/>
                </a:solidFill>
                <a:latin typeface="Calibri" panose="020F0502020204030204" pitchFamily="34" charset="0"/>
                <a:cs typeface="Calibri" panose="020F0502020204030204" pitchFamily="34" charset="0"/>
              </a:rPr>
              <a:t>master</a:t>
            </a:r>
            <a:r>
              <a:rPr lang="en-US" sz="4000" dirty="0">
                <a:solidFill>
                  <a:schemeClr val="tx1"/>
                </a:solidFill>
                <a:latin typeface="Calibri" panose="020F0502020204030204" pitchFamily="34" charset="0"/>
                <a:cs typeface="Calibri" panose="020F0502020204030204" pitchFamily="34" charset="0"/>
              </a:rPr>
              <a:t> </a:t>
            </a:r>
          </a:p>
          <a:p>
            <a:pPr marL="0" lvl="0" indent="0" rtl="0">
              <a:lnSpc>
                <a:spcPct val="120000"/>
              </a:lnSpc>
              <a:spcBef>
                <a:spcPts val="2400"/>
              </a:spcBef>
              <a:spcAft>
                <a:spcPts val="0"/>
              </a:spcAft>
              <a:buSzPct val="91998"/>
              <a:buNone/>
            </a:pPr>
            <a:r>
              <a:rPr lang="en-US" sz="4000" dirty="0">
                <a:solidFill>
                  <a:schemeClr val="accent1"/>
                </a:solidFill>
                <a:latin typeface="Calibri" panose="020F0502020204030204" pitchFamily="34" charset="0"/>
                <a:cs typeface="Calibri" panose="020F0502020204030204" pitchFamily="34" charset="0"/>
              </a:rPr>
              <a:t>2</a:t>
            </a:r>
            <a:r>
              <a:rPr lang="en-US" sz="4000" dirty="0">
                <a:solidFill>
                  <a:schemeClr val="tx1"/>
                </a:solidFill>
                <a:latin typeface="Calibri" panose="020F0502020204030204" pitchFamily="34" charset="0"/>
                <a:cs typeface="Calibri" panose="020F0502020204030204" pitchFamily="34" charset="0"/>
              </a:rPr>
              <a:t> performance objectives for </a:t>
            </a:r>
          </a:p>
          <a:p>
            <a:pPr marL="0" lvl="0" indent="0" rtl="0">
              <a:lnSpc>
                <a:spcPct val="120000"/>
              </a:lnSpc>
              <a:spcBef>
                <a:spcPts val="2400"/>
              </a:spcBef>
              <a:spcAft>
                <a:spcPts val="0"/>
              </a:spcAft>
              <a:buSzPct val="91998"/>
              <a:buNone/>
            </a:pPr>
            <a:r>
              <a:rPr lang="en-US" sz="4000" dirty="0">
                <a:solidFill>
                  <a:srgbClr val="8E171B"/>
                </a:solidFill>
                <a:latin typeface="Calibri" panose="020F0502020204030204" pitchFamily="34" charset="0"/>
                <a:cs typeface="Calibri" panose="020F0502020204030204" pitchFamily="34" charset="0"/>
              </a:rPr>
              <a:t>2</a:t>
            </a:r>
            <a:r>
              <a:rPr lang="en-US" sz="4000" dirty="0">
                <a:solidFill>
                  <a:schemeClr val="tx1"/>
                </a:solidFill>
                <a:latin typeface="Calibri" panose="020F0502020204030204" pitchFamily="34" charset="0"/>
                <a:cs typeface="Calibri" panose="020F0502020204030204" pitchFamily="34" charset="0"/>
              </a:rPr>
              <a:t> scales for </a:t>
            </a:r>
          </a:p>
          <a:p>
            <a:pPr marL="0" lvl="0" indent="0" rtl="0">
              <a:lnSpc>
                <a:spcPct val="120000"/>
              </a:lnSpc>
              <a:spcBef>
                <a:spcPts val="2400"/>
              </a:spcBef>
              <a:spcAft>
                <a:spcPts val="0"/>
              </a:spcAft>
              <a:buSzPct val="91998"/>
              <a:buNone/>
            </a:pPr>
            <a:r>
              <a:rPr lang="en-US" sz="4000" dirty="0">
                <a:solidFill>
                  <a:srgbClr val="8E171B"/>
                </a:solidFill>
                <a:latin typeface="Calibri" panose="020F0502020204030204" pitchFamily="34" charset="0"/>
                <a:cs typeface="Calibri" panose="020F0502020204030204" pitchFamily="34" charset="0"/>
              </a:rPr>
              <a:t>2</a:t>
            </a:r>
            <a:r>
              <a:rPr lang="en-US" sz="4000" dirty="0">
                <a:solidFill>
                  <a:schemeClr val="tx1"/>
                </a:solidFill>
                <a:latin typeface="Calibri" panose="020F0502020204030204" pitchFamily="34" charset="0"/>
                <a:cs typeface="Calibri" panose="020F0502020204030204" pitchFamily="34" charset="0"/>
              </a:rPr>
              <a:t> PPT combinations</a:t>
            </a:r>
          </a:p>
          <a:p>
            <a:pPr marL="0" lvl="0" indent="0" rtl="0">
              <a:lnSpc>
                <a:spcPct val="120000"/>
              </a:lnSpc>
              <a:spcBef>
                <a:spcPts val="2400"/>
              </a:spcBef>
              <a:spcAft>
                <a:spcPts val="0"/>
              </a:spcAft>
              <a:buSzPct val="91998"/>
              <a:buNone/>
            </a:pPr>
            <a:r>
              <a:rPr lang="en-US" sz="4000" dirty="0">
                <a:solidFill>
                  <a:schemeClr val="tx1"/>
                </a:solidFill>
                <a:latin typeface="Calibri" panose="020F0502020204030204" pitchFamily="34" charset="0"/>
                <a:cs typeface="Calibri" panose="020F0502020204030204" pitchFamily="34" charset="0"/>
              </a:rPr>
              <a:t>Be aware of several additional objectives, scales, and PPT combinations</a:t>
            </a:r>
            <a:endParaRPr dirty="0">
              <a:solidFill>
                <a:schemeClr val="tx1"/>
              </a:solidFill>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DCE3A5B7-C63D-288D-541C-FB6D92B1DD06}"/>
              </a:ext>
            </a:extLst>
          </p:cNvPr>
          <p:cNvSpPr>
            <a:spLocks noGrp="1"/>
          </p:cNvSpPr>
          <p:nvPr>
            <p:ph type="title"/>
          </p:nvPr>
        </p:nvSpPr>
        <p:spPr/>
        <p:txBody>
          <a:bodyPr>
            <a:noAutofit/>
          </a:bodyPr>
          <a:lstStyle/>
          <a:p>
            <a:pPr algn="ctr" rtl="0"/>
            <a:r>
              <a:rPr lang="en-US" sz="3200" b="0" i="0" dirty="0">
                <a:solidFill>
                  <a:srgbClr val="FFFFFF"/>
                </a:solidFill>
                <a:effectLst/>
                <a:latin typeface="Calibri" panose="020F0502020204030204" pitchFamily="34" charset="0"/>
                <a:ea typeface="Gill Sans" panose="020B0502020104020203" pitchFamily="34" charset="-79"/>
                <a:cs typeface="Calibri" panose="020F0502020204030204" pitchFamily="34" charset="0"/>
              </a:rPr>
              <a:t>How will the SDC program equip you </a:t>
            </a:r>
            <a:br>
              <a:rPr lang="en-US" sz="3200" b="0" i="0" dirty="0">
                <a:solidFill>
                  <a:srgbClr val="FFFFFF"/>
                </a:solidFill>
                <a:effectLst/>
                <a:latin typeface="Calibri" panose="020F0502020204030204" pitchFamily="34" charset="0"/>
                <a:ea typeface="Gill Sans" panose="020B0502020104020203" pitchFamily="34" charset="-79"/>
                <a:cs typeface="Calibri" panose="020F0502020204030204" pitchFamily="34" charset="0"/>
              </a:rPr>
            </a:br>
            <a:r>
              <a:rPr lang="en-US" sz="3200" b="0" i="0" dirty="0">
                <a:solidFill>
                  <a:srgbClr val="FFFFFF"/>
                </a:solidFill>
                <a:effectLst/>
                <a:latin typeface="Calibri" panose="020F0502020204030204" pitchFamily="34" charset="0"/>
                <a:ea typeface="Gill Sans" panose="020B0502020104020203" pitchFamily="34" charset="-79"/>
                <a:cs typeface="Calibri" panose="020F0502020204030204" pitchFamily="34" charset="0"/>
              </a:rPr>
              <a:t>to create a better – high-performing – built environment? </a:t>
            </a:r>
            <a:endParaRPr lang="en-US" sz="3200" dirty="0">
              <a:effectLst/>
            </a:endParaRPr>
          </a:p>
        </p:txBody>
      </p:sp>
    </p:spTree>
    <p:extLst>
      <p:ext uri="{BB962C8B-B14F-4D97-AF65-F5344CB8AC3E}">
        <p14:creationId xmlns:p14="http://schemas.microsoft.com/office/powerpoint/2010/main" val="12445130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5"/>
          <p:cNvSpPr txBox="1">
            <a:spLocks noGrp="1"/>
          </p:cNvSpPr>
          <p:nvPr>
            <p:ph type="body" idx="1"/>
          </p:nvPr>
        </p:nvSpPr>
        <p:spPr>
          <a:xfrm>
            <a:off x="435428" y="1970314"/>
            <a:ext cx="4234542" cy="2111828"/>
          </a:xfrm>
          <a:prstGeom prst="rect">
            <a:avLst/>
          </a:prstGeom>
          <a:noFill/>
          <a:ln>
            <a:noFill/>
          </a:ln>
        </p:spPr>
        <p:txBody>
          <a:bodyPr spcFirstLastPara="1" wrap="square" lIns="91425" tIns="45700" rIns="91425" bIns="45700" anchor="ctr" anchorCtr="0">
            <a:normAutofit fontScale="92500"/>
          </a:bodyPr>
          <a:lstStyle/>
          <a:p>
            <a:pPr marL="0" lvl="0" indent="0" rtl="0">
              <a:spcBef>
                <a:spcPts val="2400"/>
              </a:spcBef>
              <a:spcAft>
                <a:spcPts val="0"/>
              </a:spcAft>
              <a:buSzPct val="91998"/>
              <a:buNone/>
            </a:pPr>
            <a:r>
              <a:rPr lang="en-US" sz="4800" dirty="0">
                <a:solidFill>
                  <a:schemeClr val="accent1"/>
                </a:solidFill>
                <a:latin typeface="Calibri" panose="020F0502020204030204" pitchFamily="34" charset="0"/>
                <a:cs typeface="Calibri" panose="020F0502020204030204" pitchFamily="34" charset="0"/>
              </a:rPr>
              <a:t>What does </a:t>
            </a:r>
            <a:br>
              <a:rPr lang="en-US" sz="4800" dirty="0">
                <a:solidFill>
                  <a:schemeClr val="accent1"/>
                </a:solidFill>
                <a:latin typeface="Calibri" panose="020F0502020204030204" pitchFamily="34" charset="0"/>
                <a:cs typeface="Calibri" panose="020F0502020204030204" pitchFamily="34" charset="0"/>
              </a:rPr>
            </a:br>
            <a:r>
              <a:rPr lang="en-US" sz="4800" dirty="0">
                <a:solidFill>
                  <a:schemeClr val="accent1"/>
                </a:solidFill>
                <a:latin typeface="Calibri" panose="020F0502020204030204" pitchFamily="34" charset="0"/>
                <a:cs typeface="Calibri" panose="020F0502020204030204" pitchFamily="34" charset="0"/>
              </a:rPr>
              <a:t>“master” mean?</a:t>
            </a:r>
            <a:endParaRPr lang="en-US" sz="4000" dirty="0">
              <a:solidFill>
                <a:schemeClr val="accent1"/>
              </a:solidFill>
              <a:latin typeface="Calibri" panose="020F0502020204030204" pitchFamily="34" charset="0"/>
              <a:cs typeface="Calibri" panose="020F0502020204030204" pitchFamily="34" charset="0"/>
            </a:endParaRPr>
          </a:p>
        </p:txBody>
      </p:sp>
      <p:pic>
        <p:nvPicPr>
          <p:cNvPr id="1026" name="Picture 2" descr="Step 3 | La Dept. of Health">
            <a:extLst>
              <a:ext uri="{FF2B5EF4-FFF2-40B4-BE49-F238E27FC236}">
                <a16:creationId xmlns:a16="http://schemas.microsoft.com/office/drawing/2014/main" id="{A4E5B081-93E0-3FBB-46F1-E685AB726F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7908" y="1797613"/>
            <a:ext cx="5068206" cy="506000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D7102E2-F1F7-6E84-F01A-2BDF521D6590}"/>
              </a:ext>
            </a:extLst>
          </p:cNvPr>
          <p:cNvSpPr>
            <a:spLocks noGrp="1"/>
          </p:cNvSpPr>
          <p:nvPr>
            <p:ph type="title"/>
          </p:nvPr>
        </p:nvSpPr>
        <p:spPr/>
        <p:txBody>
          <a:bodyPr>
            <a:noAutofit/>
          </a:bodyPr>
          <a:lstStyle/>
          <a:p>
            <a:pPr algn="ctr" rtl="0"/>
            <a:r>
              <a:rPr lang="en-US" sz="3200" b="0" i="0" dirty="0">
                <a:solidFill>
                  <a:srgbClr val="FFFFFF"/>
                </a:solidFill>
                <a:effectLst/>
                <a:latin typeface="Calibri" panose="020F0502020204030204" pitchFamily="34" charset="0"/>
                <a:ea typeface="Gill Sans" panose="020B0502020104020203" pitchFamily="34" charset="-79"/>
                <a:cs typeface="Calibri" panose="020F0502020204030204" pitchFamily="34" charset="0"/>
              </a:rPr>
              <a:t>How will the SDC program equip you </a:t>
            </a:r>
            <a:br>
              <a:rPr lang="en-US" sz="3200" b="0" i="0" dirty="0">
                <a:solidFill>
                  <a:srgbClr val="FFFFFF"/>
                </a:solidFill>
                <a:effectLst/>
                <a:latin typeface="Calibri" panose="020F0502020204030204" pitchFamily="34" charset="0"/>
                <a:ea typeface="Gill Sans" panose="020B0502020104020203" pitchFamily="34" charset="-79"/>
                <a:cs typeface="Calibri" panose="020F0502020204030204" pitchFamily="34" charset="0"/>
              </a:rPr>
            </a:br>
            <a:r>
              <a:rPr lang="en-US" sz="3200" b="0" i="0" dirty="0">
                <a:solidFill>
                  <a:srgbClr val="FFFFFF"/>
                </a:solidFill>
                <a:effectLst/>
                <a:latin typeface="Calibri" panose="020F0502020204030204" pitchFamily="34" charset="0"/>
                <a:ea typeface="Gill Sans" panose="020B0502020104020203" pitchFamily="34" charset="-79"/>
                <a:cs typeface="Calibri" panose="020F0502020204030204" pitchFamily="34" charset="0"/>
              </a:rPr>
              <a:t>to create a better – high-performing – built environment? </a:t>
            </a:r>
            <a:endParaRPr lang="en-US" sz="3200" dirty="0">
              <a:effectLst/>
            </a:endParaRPr>
          </a:p>
        </p:txBody>
      </p:sp>
    </p:spTree>
    <p:extLst>
      <p:ext uri="{BB962C8B-B14F-4D97-AF65-F5344CB8AC3E}">
        <p14:creationId xmlns:p14="http://schemas.microsoft.com/office/powerpoint/2010/main" val="3193595602"/>
      </p:ext>
    </p:extLst>
  </p:cSld>
  <p:clrMapOvr>
    <a:masterClrMapping/>
  </p:clrMapOvr>
</p:sld>
</file>

<file path=ppt/theme/theme1.xml><?xml version="1.0" encoding="utf-8"?>
<a:theme xmlns:a="http://schemas.openxmlformats.org/drawingml/2006/main" name="Dividend">
  <a:themeElements>
    <a:clrScheme name="Custom 4">
      <a:dk1>
        <a:srgbClr val="000000"/>
      </a:dk1>
      <a:lt1>
        <a:srgbClr val="FFFFFF"/>
      </a:lt1>
      <a:dk2>
        <a:srgbClr val="3D3D3D"/>
      </a:dk2>
      <a:lt2>
        <a:srgbClr val="EBEBEB"/>
      </a:lt2>
      <a:accent1>
        <a:srgbClr val="A02117"/>
      </a:accent1>
      <a:accent2>
        <a:srgbClr val="9E9E9E"/>
      </a:accent2>
      <a:accent3>
        <a:srgbClr val="060402"/>
      </a:accent3>
      <a:accent4>
        <a:srgbClr val="0A0603"/>
      </a:accent4>
      <a:accent5>
        <a:srgbClr val="F8FBFC"/>
      </a:accent5>
      <a:accent6>
        <a:srgbClr val="F9FCF9"/>
      </a:accent6>
      <a:hlink>
        <a:srgbClr val="828282"/>
      </a:hlink>
      <a:folHlink>
        <a:srgbClr val="A5A5A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ividend">
  <a:themeElements>
    <a:clrScheme name="Custom 4">
      <a:dk1>
        <a:srgbClr val="000000"/>
      </a:dk1>
      <a:lt1>
        <a:srgbClr val="FFFFFF"/>
      </a:lt1>
      <a:dk2>
        <a:srgbClr val="3D3D3D"/>
      </a:dk2>
      <a:lt2>
        <a:srgbClr val="EBEBEB"/>
      </a:lt2>
      <a:accent1>
        <a:srgbClr val="A02117"/>
      </a:accent1>
      <a:accent2>
        <a:srgbClr val="9E9E9E"/>
      </a:accent2>
      <a:accent3>
        <a:srgbClr val="060402"/>
      </a:accent3>
      <a:accent4>
        <a:srgbClr val="0A0603"/>
      </a:accent4>
      <a:accent5>
        <a:srgbClr val="F8FBFC"/>
      </a:accent5>
      <a:accent6>
        <a:srgbClr val="F9FCF9"/>
      </a:accent6>
      <a:hlink>
        <a:srgbClr val="828282"/>
      </a:hlink>
      <a:folHlink>
        <a:srgbClr val="A5A5A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U_ENG_CEE_PPT_4x3">
  <a:themeElements>
    <a:clrScheme name="Stanford2">
      <a:dk1>
        <a:srgbClr val="000000"/>
      </a:dk1>
      <a:lt1>
        <a:srgbClr val="FFFFFF"/>
      </a:lt1>
      <a:dk2>
        <a:srgbClr val="DAD7CB"/>
      </a:dk2>
      <a:lt2>
        <a:srgbClr val="8C1515"/>
      </a:lt2>
      <a:accent1>
        <a:srgbClr val="8D3C1E"/>
      </a:accent1>
      <a:accent2>
        <a:srgbClr val="00505C"/>
      </a:accent2>
      <a:accent3>
        <a:srgbClr val="53284F"/>
      </a:accent3>
      <a:accent4>
        <a:srgbClr val="175E54"/>
      </a:accent4>
      <a:accent5>
        <a:srgbClr val="4D4F53"/>
      </a:accent5>
      <a:accent6>
        <a:srgbClr val="D2C295"/>
      </a:accent6>
      <a:hlink>
        <a:srgbClr val="A4001D"/>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SU_ENG_CEE_PPT_4x3">
  <a:themeElements>
    <a:clrScheme name="Stanford2">
      <a:dk1>
        <a:srgbClr val="000000"/>
      </a:dk1>
      <a:lt1>
        <a:srgbClr val="FFFFFF"/>
      </a:lt1>
      <a:dk2>
        <a:srgbClr val="DAD7CB"/>
      </a:dk2>
      <a:lt2>
        <a:srgbClr val="8C1515"/>
      </a:lt2>
      <a:accent1>
        <a:srgbClr val="8D3C1E"/>
      </a:accent1>
      <a:accent2>
        <a:srgbClr val="00505C"/>
      </a:accent2>
      <a:accent3>
        <a:srgbClr val="53284F"/>
      </a:accent3>
      <a:accent4>
        <a:srgbClr val="175E54"/>
      </a:accent4>
      <a:accent5>
        <a:srgbClr val="4D4F53"/>
      </a:accent5>
      <a:accent6>
        <a:srgbClr val="D2C295"/>
      </a:accent6>
      <a:hlink>
        <a:srgbClr val="A4001D"/>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SU_ENG_CEE_PPT_4x3">
  <a:themeElements>
    <a:clrScheme name="Stanford2">
      <a:dk1>
        <a:srgbClr val="000000"/>
      </a:dk1>
      <a:lt1>
        <a:srgbClr val="FFFFFF"/>
      </a:lt1>
      <a:dk2>
        <a:srgbClr val="DAD7CB"/>
      </a:dk2>
      <a:lt2>
        <a:srgbClr val="8C1515"/>
      </a:lt2>
      <a:accent1>
        <a:srgbClr val="8D3C1E"/>
      </a:accent1>
      <a:accent2>
        <a:srgbClr val="00505C"/>
      </a:accent2>
      <a:accent3>
        <a:srgbClr val="53284F"/>
      </a:accent3>
      <a:accent4>
        <a:srgbClr val="175E54"/>
      </a:accent4>
      <a:accent5>
        <a:srgbClr val="4D4F53"/>
      </a:accent5>
      <a:accent6>
        <a:srgbClr val="D2C295"/>
      </a:accent6>
      <a:hlink>
        <a:srgbClr val="A4001D"/>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Default">
  <a:themeElements>
    <a:clrScheme name="Default">
      <a:dk1>
        <a:srgbClr val="000000"/>
      </a:dk1>
      <a:lt1>
        <a:srgbClr val="FFFFFF"/>
      </a:lt1>
      <a:dk2>
        <a:srgbClr val="A7A7A7"/>
      </a:dk2>
      <a:lt2>
        <a:srgbClr val="535353"/>
      </a:lt2>
      <a:accent1>
        <a:srgbClr val="BBE0E3"/>
      </a:accent1>
      <a:accent2>
        <a:srgbClr val="333399"/>
      </a:accent2>
      <a:accent3>
        <a:srgbClr val="8F8F8F"/>
      </a:accent3>
      <a:accent4>
        <a:srgbClr val="707070"/>
      </a:accent4>
      <a:accent5>
        <a:srgbClr val="DAEDEF"/>
      </a:accent5>
      <a:accent6>
        <a:srgbClr val="2D2D8A"/>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434</TotalTime>
  <Words>1684</Words>
  <Application>Microsoft Macintosh PowerPoint</Application>
  <PresentationFormat>Widescreen</PresentationFormat>
  <Paragraphs>376</Paragraphs>
  <Slides>31</Slides>
  <Notes>31</Notes>
  <HiddenSlides>0</HiddenSlides>
  <MMClips>0</MMClips>
  <ScaleCrop>false</ScaleCrop>
  <HeadingPairs>
    <vt:vector size="6" baseType="variant">
      <vt:variant>
        <vt:lpstr>Fonts Used</vt:lpstr>
      </vt:variant>
      <vt:variant>
        <vt:i4>9</vt:i4>
      </vt:variant>
      <vt:variant>
        <vt:lpstr>Theme</vt:lpstr>
      </vt:variant>
      <vt:variant>
        <vt:i4>7</vt:i4>
      </vt:variant>
      <vt:variant>
        <vt:lpstr>Slide Titles</vt:lpstr>
      </vt:variant>
      <vt:variant>
        <vt:i4>31</vt:i4>
      </vt:variant>
    </vt:vector>
  </HeadingPairs>
  <TitlesOfParts>
    <vt:vector size="47" baseType="lpstr">
      <vt:lpstr>Calibri</vt:lpstr>
      <vt:lpstr>Source Sans Pro</vt:lpstr>
      <vt:lpstr>Source Sans Pro SemiBold</vt:lpstr>
      <vt:lpstr>Noto Sans Symbols</vt:lpstr>
      <vt:lpstr>Gill Sans</vt:lpstr>
      <vt:lpstr>Arial</vt:lpstr>
      <vt:lpstr>Avenir</vt:lpstr>
      <vt:lpstr>Helvetica Neue</vt:lpstr>
      <vt:lpstr>Noto Sans</vt:lpstr>
      <vt:lpstr>Dividend</vt:lpstr>
      <vt:lpstr>Dividend</vt:lpstr>
      <vt:lpstr>Office Theme</vt:lpstr>
      <vt:lpstr>SU_ENG_CEE_PPT_4x3</vt:lpstr>
      <vt:lpstr>1_SU_ENG_CEE_PPT_4x3</vt:lpstr>
      <vt:lpstr>1_Office Theme</vt:lpstr>
      <vt:lpstr>2_SU_ENG_CEE_PPT_4x3</vt:lpstr>
      <vt:lpstr>Webinar for Applicants</vt:lpstr>
      <vt:lpstr>We are Passionate About the Built Environment </vt:lpstr>
      <vt:lpstr>How well is it working? How do we make it better?</vt:lpstr>
      <vt:lpstr>Better for …? Who decides? How do we decide?</vt:lpstr>
      <vt:lpstr>How will the SDC program equip you  to create a better – high-performing – built environment? </vt:lpstr>
      <vt:lpstr>How will the SDC program equip you  to create a better – high-performing – built environment? </vt:lpstr>
      <vt:lpstr>How will the SDC program equip you  to create a better – high-performing – built environment?</vt:lpstr>
      <vt:lpstr>How will the SDC program equip you  to create a better – high-performing – built environment? </vt:lpstr>
      <vt:lpstr>How will the SDC program equip you  to create a better – high-performing – built environment? </vt:lpstr>
      <vt:lpstr>The four SDC concentrations all focus on achieving  a high-performing built environment</vt:lpstr>
      <vt:lpstr>SDC Curriculum Structure</vt:lpstr>
      <vt:lpstr>PowerPoint Presentation</vt:lpstr>
      <vt:lpstr>Diversity in Teaching</vt:lpstr>
      <vt:lpstr>Core Faculty &amp; Staff Members </vt:lpstr>
      <vt:lpstr>Adjunct Professors &amp; Lecturers</vt:lpstr>
      <vt:lpstr>Brian Sedar - Large Infrastructure &amp; Industry</vt:lpstr>
      <vt:lpstr>PowerPoint Presentation</vt:lpstr>
      <vt:lpstr>Many classes are project-based with mentors from industry</vt:lpstr>
      <vt:lpstr>PowerPoint Presentation</vt:lpstr>
      <vt:lpstr>Civil and Environmental Engineering is part of two Schools!</vt:lpstr>
      <vt:lpstr>Examples of Innovations Pioneered by SDC Faculty</vt:lpstr>
      <vt:lpstr>CIFE - Center for Integrated Facility Engineering</vt:lpstr>
      <vt:lpstr>PowerPoint Presentation</vt:lpstr>
      <vt:lpstr>PowerPoint Presentation</vt:lpstr>
      <vt:lpstr>PowerPoint Presentation</vt:lpstr>
      <vt:lpstr>Construction Institute Program Advisory Committee - 2023 </vt:lpstr>
      <vt:lpstr>Associated Schools of Construction</vt:lpstr>
      <vt:lpstr>LBE - Leaders of the Built Environment</vt:lpstr>
      <vt:lpstr>PowerPoint Presentation</vt:lpstr>
      <vt:lpstr>PowerPoint Presentation</vt:lpstr>
      <vt:lpstr>Inspire Others &amp; Change the World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SDC NEW STUDENT ORIENTATION</dc:title>
  <dc:creator>Brian Sedar</dc:creator>
  <cp:lastModifiedBy>Martin A Fischer</cp:lastModifiedBy>
  <cp:revision>16</cp:revision>
  <dcterms:modified xsi:type="dcterms:W3CDTF">2023-11-08T17:48:12Z</dcterms:modified>
</cp:coreProperties>
</file>